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7" r:id="rId2"/>
    <p:sldId id="288" r:id="rId3"/>
    <p:sldId id="289" r:id="rId4"/>
    <p:sldId id="260" r:id="rId5"/>
    <p:sldId id="261" r:id="rId6"/>
    <p:sldId id="291" r:id="rId7"/>
    <p:sldId id="298" r:id="rId8"/>
    <p:sldId id="299" r:id="rId9"/>
    <p:sldId id="300" r:id="rId10"/>
    <p:sldId id="279" r:id="rId11"/>
    <p:sldId id="280" r:id="rId12"/>
    <p:sldId id="275" r:id="rId13"/>
    <p:sldId id="276" r:id="rId14"/>
    <p:sldId id="4292" r:id="rId15"/>
    <p:sldId id="4442" r:id="rId16"/>
    <p:sldId id="10826" r:id="rId17"/>
    <p:sldId id="10322" r:id="rId18"/>
    <p:sldId id="10321" r:id="rId19"/>
    <p:sldId id="10808" r:id="rId20"/>
    <p:sldId id="10556" r:id="rId21"/>
    <p:sldId id="8348" r:id="rId22"/>
    <p:sldId id="10797" r:id="rId23"/>
    <p:sldId id="10819" r:id="rId24"/>
    <p:sldId id="10820" r:id="rId25"/>
    <p:sldId id="277" r:id="rId26"/>
    <p:sldId id="302" r:id="rId27"/>
    <p:sldId id="292" r:id="rId28"/>
    <p:sldId id="293" r:id="rId29"/>
    <p:sldId id="294" r:id="rId30"/>
    <p:sldId id="295" r:id="rId31"/>
    <p:sldId id="296" r:id="rId32"/>
    <p:sldId id="297" r:id="rId33"/>
    <p:sldId id="303" r:id="rId34"/>
    <p:sldId id="304" r:id="rId35"/>
    <p:sldId id="305" r:id="rId36"/>
    <p:sldId id="306" r:id="rId37"/>
    <p:sldId id="309" r:id="rId3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761A6-A170-469F-A992-D3C016BD9022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67C5-4917-4923-95E1-36EC6A438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66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92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661025" cy="3184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9473E9-8B13-4F07-93CE-C7E2C07D4EA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10/17/2019 1:46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61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591411" eaLnBrk="0" hangingPunct="0"/>
            <a:r>
              <a:rPr lang="en-US" sz="7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E5A737-D393-459A-8F67-4CB595B437D3}" type="datetime8">
              <a:rPr lang="en-US" smtClean="0"/>
              <a:t>10/17/2019 1:46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7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5FDE50-B0B5-483A-B691-6EC3572B93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544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654722">
              <a:spcAft>
                <a:spcPts val="603"/>
              </a:spcAft>
              <a:defRPr/>
            </a:pPr>
            <a:endParaRPr lang="en-US" sz="850"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1623868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1013865" defTabSz="1621648" eaLnBrk="0" hangingPunct="0">
              <a:defRPr/>
            </a:pPr>
            <a:r>
              <a:rPr lang="en-US" sz="7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1623868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1623868"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25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1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5FDE50-B0B5-483A-B691-6EC3572B93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61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96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1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5FDE50-B0B5-483A-B691-6EC3572B93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61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82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11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5FDE50-B0B5-483A-B691-6EC3572B93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611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46965" y="468233"/>
            <a:ext cx="350416" cy="350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05255" y="524255"/>
            <a:ext cx="1191895" cy="234950"/>
          </a:xfrm>
          <a:custGeom>
            <a:avLst/>
            <a:gdLst/>
            <a:ahLst/>
            <a:cxnLst/>
            <a:rect l="l" t="t" r="r" b="b"/>
            <a:pathLst>
              <a:path w="1191895" h="234950">
                <a:moveTo>
                  <a:pt x="52311" y="16002"/>
                </a:moveTo>
                <a:lnTo>
                  <a:pt x="0" y="16002"/>
                </a:lnTo>
                <a:lnTo>
                  <a:pt x="0" y="231521"/>
                </a:lnTo>
                <a:lnTo>
                  <a:pt x="34531" y="231521"/>
                </a:lnTo>
                <a:lnTo>
                  <a:pt x="34424" y="87002"/>
                </a:lnTo>
                <a:lnTo>
                  <a:pt x="34399" y="85455"/>
                </a:lnTo>
                <a:lnTo>
                  <a:pt x="34078" y="77628"/>
                </a:lnTo>
                <a:lnTo>
                  <a:pt x="33550" y="70358"/>
                </a:lnTo>
                <a:lnTo>
                  <a:pt x="33477" y="59690"/>
                </a:lnTo>
                <a:lnTo>
                  <a:pt x="32435" y="55499"/>
                </a:lnTo>
                <a:lnTo>
                  <a:pt x="67562" y="55499"/>
                </a:lnTo>
                <a:lnTo>
                  <a:pt x="52311" y="16002"/>
                </a:lnTo>
                <a:close/>
              </a:path>
              <a:path w="1191895" h="234950">
                <a:moveTo>
                  <a:pt x="67562" y="55499"/>
                </a:moveTo>
                <a:lnTo>
                  <a:pt x="33477" y="55499"/>
                </a:lnTo>
                <a:lnTo>
                  <a:pt x="35572" y="64008"/>
                </a:lnTo>
                <a:lnTo>
                  <a:pt x="37668" y="70358"/>
                </a:lnTo>
                <a:lnTo>
                  <a:pt x="38709" y="74676"/>
                </a:lnTo>
                <a:lnTo>
                  <a:pt x="101498" y="231521"/>
                </a:lnTo>
                <a:lnTo>
                  <a:pt x="125564" y="231521"/>
                </a:lnTo>
                <a:lnTo>
                  <a:pt x="146222" y="179197"/>
                </a:lnTo>
                <a:lnTo>
                  <a:pt x="114046" y="179197"/>
                </a:lnTo>
                <a:lnTo>
                  <a:pt x="112872" y="173835"/>
                </a:lnTo>
                <a:lnTo>
                  <a:pt x="110912" y="167354"/>
                </a:lnTo>
                <a:lnTo>
                  <a:pt x="108166" y="159873"/>
                </a:lnTo>
                <a:lnTo>
                  <a:pt x="104635" y="151511"/>
                </a:lnTo>
                <a:lnTo>
                  <a:pt x="67562" y="55499"/>
                </a:lnTo>
                <a:close/>
              </a:path>
              <a:path w="1191895" h="234950">
                <a:moveTo>
                  <a:pt x="228104" y="55499"/>
                </a:moveTo>
                <a:lnTo>
                  <a:pt x="193573" y="55499"/>
                </a:lnTo>
                <a:lnTo>
                  <a:pt x="192963" y="67063"/>
                </a:lnTo>
                <a:lnTo>
                  <a:pt x="192651" y="77628"/>
                </a:lnTo>
                <a:lnTo>
                  <a:pt x="192554" y="85455"/>
                </a:lnTo>
                <a:lnTo>
                  <a:pt x="192519" y="231521"/>
                </a:lnTo>
                <a:lnTo>
                  <a:pt x="228104" y="231521"/>
                </a:lnTo>
                <a:lnTo>
                  <a:pt x="228104" y="55499"/>
                </a:lnTo>
                <a:close/>
              </a:path>
              <a:path w="1191895" h="234950">
                <a:moveTo>
                  <a:pt x="228104" y="16002"/>
                </a:moveTo>
                <a:lnTo>
                  <a:pt x="178917" y="16002"/>
                </a:lnTo>
                <a:lnTo>
                  <a:pt x="124510" y="151511"/>
                </a:lnTo>
                <a:lnTo>
                  <a:pt x="115100" y="179197"/>
                </a:lnTo>
                <a:lnTo>
                  <a:pt x="146222" y="179197"/>
                </a:lnTo>
                <a:lnTo>
                  <a:pt x="188340" y="72517"/>
                </a:lnTo>
                <a:lnTo>
                  <a:pt x="190436" y="69342"/>
                </a:lnTo>
                <a:lnTo>
                  <a:pt x="191477" y="61849"/>
                </a:lnTo>
                <a:lnTo>
                  <a:pt x="193573" y="55499"/>
                </a:lnTo>
                <a:lnTo>
                  <a:pt x="228104" y="55499"/>
                </a:lnTo>
                <a:lnTo>
                  <a:pt x="228104" y="16002"/>
                </a:lnTo>
                <a:close/>
              </a:path>
              <a:path w="1191895" h="234950">
                <a:moveTo>
                  <a:pt x="298208" y="76835"/>
                </a:moveTo>
                <a:lnTo>
                  <a:pt x="262623" y="76835"/>
                </a:lnTo>
                <a:lnTo>
                  <a:pt x="262623" y="231521"/>
                </a:lnTo>
                <a:lnTo>
                  <a:pt x="298208" y="231521"/>
                </a:lnTo>
                <a:lnTo>
                  <a:pt x="298208" y="76835"/>
                </a:lnTo>
                <a:close/>
              </a:path>
              <a:path w="1191895" h="234950">
                <a:moveTo>
                  <a:pt x="286689" y="11684"/>
                </a:moveTo>
                <a:lnTo>
                  <a:pt x="275183" y="11684"/>
                </a:lnTo>
                <a:lnTo>
                  <a:pt x="269951" y="13843"/>
                </a:lnTo>
                <a:lnTo>
                  <a:pt x="265772" y="18161"/>
                </a:lnTo>
                <a:lnTo>
                  <a:pt x="261581" y="21336"/>
                </a:lnTo>
                <a:lnTo>
                  <a:pt x="259486" y="26670"/>
                </a:lnTo>
                <a:lnTo>
                  <a:pt x="259486" y="38354"/>
                </a:lnTo>
                <a:lnTo>
                  <a:pt x="261581" y="43688"/>
                </a:lnTo>
                <a:lnTo>
                  <a:pt x="265772" y="48006"/>
                </a:lnTo>
                <a:lnTo>
                  <a:pt x="269951" y="51181"/>
                </a:lnTo>
                <a:lnTo>
                  <a:pt x="275183" y="53340"/>
                </a:lnTo>
                <a:lnTo>
                  <a:pt x="286689" y="53340"/>
                </a:lnTo>
                <a:lnTo>
                  <a:pt x="291922" y="51181"/>
                </a:lnTo>
                <a:lnTo>
                  <a:pt x="296113" y="48006"/>
                </a:lnTo>
                <a:lnTo>
                  <a:pt x="300291" y="43688"/>
                </a:lnTo>
                <a:lnTo>
                  <a:pt x="302387" y="38354"/>
                </a:lnTo>
                <a:lnTo>
                  <a:pt x="302387" y="26670"/>
                </a:lnTo>
                <a:lnTo>
                  <a:pt x="300291" y="22352"/>
                </a:lnTo>
                <a:lnTo>
                  <a:pt x="296113" y="18161"/>
                </a:lnTo>
                <a:lnTo>
                  <a:pt x="291922" y="13843"/>
                </a:lnTo>
                <a:lnTo>
                  <a:pt x="286689" y="11684"/>
                </a:lnTo>
                <a:close/>
              </a:path>
              <a:path w="1191895" h="234950">
                <a:moveTo>
                  <a:pt x="417449" y="73660"/>
                </a:moveTo>
                <a:lnTo>
                  <a:pt x="403859" y="73660"/>
                </a:lnTo>
                <a:lnTo>
                  <a:pt x="392331" y="74273"/>
                </a:lnTo>
                <a:lnTo>
                  <a:pt x="352154" y="89866"/>
                </a:lnTo>
                <a:lnTo>
                  <a:pt x="328610" y="124160"/>
                </a:lnTo>
                <a:lnTo>
                  <a:pt x="323316" y="157861"/>
                </a:lnTo>
                <a:lnTo>
                  <a:pt x="323904" y="168711"/>
                </a:lnTo>
                <a:lnTo>
                  <a:pt x="337849" y="205720"/>
                </a:lnTo>
                <a:lnTo>
                  <a:pt x="377077" y="232298"/>
                </a:lnTo>
                <a:lnTo>
                  <a:pt x="397637" y="234696"/>
                </a:lnTo>
                <a:lnTo>
                  <a:pt x="409791" y="234098"/>
                </a:lnTo>
                <a:lnTo>
                  <a:pt x="421052" y="232298"/>
                </a:lnTo>
                <a:lnTo>
                  <a:pt x="431337" y="229284"/>
                </a:lnTo>
                <a:lnTo>
                  <a:pt x="440563" y="225044"/>
                </a:lnTo>
                <a:lnTo>
                  <a:pt x="441578" y="224028"/>
                </a:lnTo>
                <a:lnTo>
                  <a:pt x="441578" y="204851"/>
                </a:lnTo>
                <a:lnTo>
                  <a:pt x="404875" y="204851"/>
                </a:lnTo>
                <a:lnTo>
                  <a:pt x="395102" y="204043"/>
                </a:lnTo>
                <a:lnTo>
                  <a:pt x="362945" y="175736"/>
                </a:lnTo>
                <a:lnTo>
                  <a:pt x="359930" y="154686"/>
                </a:lnTo>
                <a:lnTo>
                  <a:pt x="360716" y="143887"/>
                </a:lnTo>
                <a:lnTo>
                  <a:pt x="387302" y="106807"/>
                </a:lnTo>
                <a:lnTo>
                  <a:pt x="406019" y="103505"/>
                </a:lnTo>
                <a:lnTo>
                  <a:pt x="441578" y="103505"/>
                </a:lnTo>
                <a:lnTo>
                  <a:pt x="441578" y="81026"/>
                </a:lnTo>
                <a:lnTo>
                  <a:pt x="440563" y="81026"/>
                </a:lnTo>
                <a:lnTo>
                  <a:pt x="436372" y="78994"/>
                </a:lnTo>
                <a:lnTo>
                  <a:pt x="431038" y="76835"/>
                </a:lnTo>
                <a:lnTo>
                  <a:pt x="423799" y="75692"/>
                </a:lnTo>
                <a:lnTo>
                  <a:pt x="417449" y="73660"/>
                </a:lnTo>
                <a:close/>
              </a:path>
              <a:path w="1191895" h="234950">
                <a:moveTo>
                  <a:pt x="441578" y="191008"/>
                </a:moveTo>
                <a:lnTo>
                  <a:pt x="439419" y="192024"/>
                </a:lnTo>
                <a:lnTo>
                  <a:pt x="434213" y="196342"/>
                </a:lnTo>
                <a:lnTo>
                  <a:pt x="429006" y="199517"/>
                </a:lnTo>
                <a:lnTo>
                  <a:pt x="422656" y="201676"/>
                </a:lnTo>
                <a:lnTo>
                  <a:pt x="416432" y="203708"/>
                </a:lnTo>
                <a:lnTo>
                  <a:pt x="410209" y="204851"/>
                </a:lnTo>
                <a:lnTo>
                  <a:pt x="441578" y="204851"/>
                </a:lnTo>
                <a:lnTo>
                  <a:pt x="441578" y="191008"/>
                </a:lnTo>
                <a:close/>
              </a:path>
              <a:path w="1191895" h="234950">
                <a:moveTo>
                  <a:pt x="441578" y="103505"/>
                </a:moveTo>
                <a:lnTo>
                  <a:pt x="406019" y="103505"/>
                </a:lnTo>
                <a:lnTo>
                  <a:pt x="414595" y="104276"/>
                </a:lnTo>
                <a:lnTo>
                  <a:pt x="423100" y="106537"/>
                </a:lnTo>
                <a:lnTo>
                  <a:pt x="431415" y="110202"/>
                </a:lnTo>
                <a:lnTo>
                  <a:pt x="439419" y="115189"/>
                </a:lnTo>
                <a:lnTo>
                  <a:pt x="441578" y="116332"/>
                </a:lnTo>
                <a:lnTo>
                  <a:pt x="441578" y="103505"/>
                </a:lnTo>
                <a:close/>
              </a:path>
              <a:path w="1191895" h="234950">
                <a:moveTo>
                  <a:pt x="503300" y="76835"/>
                </a:moveTo>
                <a:lnTo>
                  <a:pt x="467741" y="76835"/>
                </a:lnTo>
                <a:lnTo>
                  <a:pt x="467741" y="231521"/>
                </a:lnTo>
                <a:lnTo>
                  <a:pt x="503300" y="231521"/>
                </a:lnTo>
                <a:lnTo>
                  <a:pt x="503300" y="152527"/>
                </a:lnTo>
                <a:lnTo>
                  <a:pt x="503894" y="142724"/>
                </a:lnTo>
                <a:lnTo>
                  <a:pt x="528861" y="107487"/>
                </a:lnTo>
                <a:lnTo>
                  <a:pt x="535685" y="106680"/>
                </a:lnTo>
                <a:lnTo>
                  <a:pt x="555625" y="106680"/>
                </a:lnTo>
                <a:lnTo>
                  <a:pt x="555625" y="103505"/>
                </a:lnTo>
                <a:lnTo>
                  <a:pt x="503300" y="103505"/>
                </a:lnTo>
                <a:lnTo>
                  <a:pt x="503300" y="76835"/>
                </a:lnTo>
                <a:close/>
              </a:path>
              <a:path w="1191895" h="234950">
                <a:moveTo>
                  <a:pt x="555625" y="106680"/>
                </a:moveTo>
                <a:lnTo>
                  <a:pt x="538860" y="106680"/>
                </a:lnTo>
                <a:lnTo>
                  <a:pt x="542035" y="107696"/>
                </a:lnTo>
                <a:lnTo>
                  <a:pt x="546227" y="108839"/>
                </a:lnTo>
                <a:lnTo>
                  <a:pt x="550418" y="109855"/>
                </a:lnTo>
                <a:lnTo>
                  <a:pt x="552450" y="110998"/>
                </a:lnTo>
                <a:lnTo>
                  <a:pt x="554609" y="112014"/>
                </a:lnTo>
                <a:lnTo>
                  <a:pt x="555625" y="113030"/>
                </a:lnTo>
                <a:lnTo>
                  <a:pt x="555625" y="106680"/>
                </a:lnTo>
                <a:close/>
              </a:path>
              <a:path w="1191895" h="234950">
                <a:moveTo>
                  <a:pt x="552450" y="74676"/>
                </a:moveTo>
                <a:lnTo>
                  <a:pt x="532638" y="74676"/>
                </a:lnTo>
                <a:lnTo>
                  <a:pt x="524256" y="76835"/>
                </a:lnTo>
                <a:lnTo>
                  <a:pt x="517906" y="83185"/>
                </a:lnTo>
                <a:lnTo>
                  <a:pt x="511682" y="88519"/>
                </a:lnTo>
                <a:lnTo>
                  <a:pt x="507491" y="94996"/>
                </a:lnTo>
                <a:lnTo>
                  <a:pt x="504316" y="103505"/>
                </a:lnTo>
                <a:lnTo>
                  <a:pt x="555625" y="103505"/>
                </a:lnTo>
                <a:lnTo>
                  <a:pt x="555625" y="76835"/>
                </a:lnTo>
                <a:lnTo>
                  <a:pt x="552450" y="74676"/>
                </a:lnTo>
                <a:close/>
              </a:path>
              <a:path w="1191895" h="234950">
                <a:moveTo>
                  <a:pt x="638302" y="73660"/>
                </a:moveTo>
                <a:lnTo>
                  <a:pt x="590563" y="85768"/>
                </a:lnTo>
                <a:lnTo>
                  <a:pt x="563038" y="121348"/>
                </a:lnTo>
                <a:lnTo>
                  <a:pt x="557657" y="155702"/>
                </a:lnTo>
                <a:lnTo>
                  <a:pt x="559020" y="173158"/>
                </a:lnTo>
                <a:lnTo>
                  <a:pt x="578612" y="213360"/>
                </a:lnTo>
                <a:lnTo>
                  <a:pt x="617599" y="233308"/>
                </a:lnTo>
                <a:lnTo>
                  <a:pt x="634110" y="234696"/>
                </a:lnTo>
                <a:lnTo>
                  <a:pt x="651315" y="233293"/>
                </a:lnTo>
                <a:lnTo>
                  <a:pt x="666781" y="229092"/>
                </a:lnTo>
                <a:lnTo>
                  <a:pt x="680295" y="222105"/>
                </a:lnTo>
                <a:lnTo>
                  <a:pt x="691641" y="212344"/>
                </a:lnTo>
                <a:lnTo>
                  <a:pt x="697524" y="204851"/>
                </a:lnTo>
                <a:lnTo>
                  <a:pt x="636143" y="204851"/>
                </a:lnTo>
                <a:lnTo>
                  <a:pt x="627131" y="204043"/>
                </a:lnTo>
                <a:lnTo>
                  <a:pt x="597360" y="176164"/>
                </a:lnTo>
                <a:lnTo>
                  <a:pt x="594428" y="155702"/>
                </a:lnTo>
                <a:lnTo>
                  <a:pt x="594505" y="152527"/>
                </a:lnTo>
                <a:lnTo>
                  <a:pt x="611872" y="110684"/>
                </a:lnTo>
                <a:lnTo>
                  <a:pt x="636143" y="103505"/>
                </a:lnTo>
                <a:lnTo>
                  <a:pt x="699968" y="103505"/>
                </a:lnTo>
                <a:lnTo>
                  <a:pt x="693674" y="94996"/>
                </a:lnTo>
                <a:lnTo>
                  <a:pt x="682521" y="85340"/>
                </a:lnTo>
                <a:lnTo>
                  <a:pt x="669512" y="78708"/>
                </a:lnTo>
                <a:lnTo>
                  <a:pt x="654740" y="74886"/>
                </a:lnTo>
                <a:lnTo>
                  <a:pt x="638302" y="73660"/>
                </a:lnTo>
                <a:close/>
              </a:path>
              <a:path w="1191895" h="234950">
                <a:moveTo>
                  <a:pt x="699968" y="103505"/>
                </a:moveTo>
                <a:lnTo>
                  <a:pt x="636143" y="103505"/>
                </a:lnTo>
                <a:lnTo>
                  <a:pt x="644995" y="104294"/>
                </a:lnTo>
                <a:lnTo>
                  <a:pt x="652764" y="106680"/>
                </a:lnTo>
                <a:lnTo>
                  <a:pt x="675302" y="142281"/>
                </a:lnTo>
                <a:lnTo>
                  <a:pt x="675834" y="152527"/>
                </a:lnTo>
                <a:lnTo>
                  <a:pt x="675796" y="155702"/>
                </a:lnTo>
                <a:lnTo>
                  <a:pt x="660556" y="197617"/>
                </a:lnTo>
                <a:lnTo>
                  <a:pt x="636143" y="204851"/>
                </a:lnTo>
                <a:lnTo>
                  <a:pt x="697524" y="204851"/>
                </a:lnTo>
                <a:lnTo>
                  <a:pt x="701236" y="200122"/>
                </a:lnTo>
                <a:lnTo>
                  <a:pt x="708104" y="186007"/>
                </a:lnTo>
                <a:lnTo>
                  <a:pt x="712233" y="170106"/>
                </a:lnTo>
                <a:lnTo>
                  <a:pt x="713613" y="152527"/>
                </a:lnTo>
                <a:lnTo>
                  <a:pt x="712265" y="135143"/>
                </a:lnTo>
                <a:lnTo>
                  <a:pt x="708358" y="119761"/>
                </a:lnTo>
                <a:lnTo>
                  <a:pt x="702093" y="106378"/>
                </a:lnTo>
                <a:lnTo>
                  <a:pt x="699968" y="103505"/>
                </a:lnTo>
                <a:close/>
              </a:path>
              <a:path w="1191895" h="234950">
                <a:moveTo>
                  <a:pt x="730376" y="191008"/>
                </a:moveTo>
                <a:lnTo>
                  <a:pt x="730376" y="226187"/>
                </a:lnTo>
                <a:lnTo>
                  <a:pt x="731393" y="226187"/>
                </a:lnTo>
                <a:lnTo>
                  <a:pt x="735583" y="229362"/>
                </a:lnTo>
                <a:lnTo>
                  <a:pt x="742950" y="230378"/>
                </a:lnTo>
                <a:lnTo>
                  <a:pt x="750188" y="232537"/>
                </a:lnTo>
                <a:lnTo>
                  <a:pt x="757555" y="233680"/>
                </a:lnTo>
                <a:lnTo>
                  <a:pt x="764920" y="234696"/>
                </a:lnTo>
                <a:lnTo>
                  <a:pt x="770127" y="234696"/>
                </a:lnTo>
                <a:lnTo>
                  <a:pt x="814069" y="221869"/>
                </a:lnTo>
                <a:lnTo>
                  <a:pt x="826748" y="205867"/>
                </a:lnTo>
                <a:lnTo>
                  <a:pt x="765937" y="205867"/>
                </a:lnTo>
                <a:lnTo>
                  <a:pt x="759587" y="204851"/>
                </a:lnTo>
                <a:lnTo>
                  <a:pt x="752348" y="202692"/>
                </a:lnTo>
                <a:lnTo>
                  <a:pt x="737616" y="196342"/>
                </a:lnTo>
                <a:lnTo>
                  <a:pt x="732408" y="192024"/>
                </a:lnTo>
                <a:lnTo>
                  <a:pt x="730376" y="191008"/>
                </a:lnTo>
                <a:close/>
              </a:path>
              <a:path w="1191895" h="234950">
                <a:moveTo>
                  <a:pt x="799338" y="73660"/>
                </a:moveTo>
                <a:lnTo>
                  <a:pt x="787907" y="73660"/>
                </a:lnTo>
                <a:lnTo>
                  <a:pt x="775930" y="74447"/>
                </a:lnTo>
                <a:lnTo>
                  <a:pt x="739646" y="93394"/>
                </a:lnTo>
                <a:lnTo>
                  <a:pt x="730376" y="120523"/>
                </a:lnTo>
                <a:lnTo>
                  <a:pt x="730376" y="128016"/>
                </a:lnTo>
                <a:lnTo>
                  <a:pt x="731393" y="134366"/>
                </a:lnTo>
                <a:lnTo>
                  <a:pt x="733425" y="139700"/>
                </a:lnTo>
                <a:lnTo>
                  <a:pt x="739775" y="150368"/>
                </a:lnTo>
                <a:lnTo>
                  <a:pt x="744982" y="153670"/>
                </a:lnTo>
                <a:lnTo>
                  <a:pt x="749173" y="157861"/>
                </a:lnTo>
                <a:lnTo>
                  <a:pt x="756538" y="162179"/>
                </a:lnTo>
                <a:lnTo>
                  <a:pt x="766952" y="166370"/>
                </a:lnTo>
                <a:lnTo>
                  <a:pt x="774319" y="169672"/>
                </a:lnTo>
                <a:lnTo>
                  <a:pt x="784732" y="175006"/>
                </a:lnTo>
                <a:lnTo>
                  <a:pt x="788924" y="177038"/>
                </a:lnTo>
                <a:lnTo>
                  <a:pt x="791082" y="179197"/>
                </a:lnTo>
                <a:lnTo>
                  <a:pt x="793114" y="182372"/>
                </a:lnTo>
                <a:lnTo>
                  <a:pt x="795146" y="186690"/>
                </a:lnTo>
                <a:lnTo>
                  <a:pt x="795146" y="191008"/>
                </a:lnTo>
                <a:lnTo>
                  <a:pt x="793769" y="197348"/>
                </a:lnTo>
                <a:lnTo>
                  <a:pt x="789558" y="202009"/>
                </a:lnTo>
                <a:lnTo>
                  <a:pt x="782395" y="204884"/>
                </a:lnTo>
                <a:lnTo>
                  <a:pt x="772160" y="205867"/>
                </a:lnTo>
                <a:lnTo>
                  <a:pt x="826748" y="205867"/>
                </a:lnTo>
                <a:lnTo>
                  <a:pt x="829821" y="196687"/>
                </a:lnTo>
                <a:lnTo>
                  <a:pt x="830833" y="186690"/>
                </a:lnTo>
                <a:lnTo>
                  <a:pt x="830256" y="179075"/>
                </a:lnTo>
                <a:lnTo>
                  <a:pt x="801681" y="145035"/>
                </a:lnTo>
                <a:lnTo>
                  <a:pt x="780542" y="136525"/>
                </a:lnTo>
                <a:lnTo>
                  <a:pt x="773176" y="132334"/>
                </a:lnTo>
                <a:lnTo>
                  <a:pt x="771144" y="129032"/>
                </a:lnTo>
                <a:lnTo>
                  <a:pt x="767969" y="127000"/>
                </a:lnTo>
                <a:lnTo>
                  <a:pt x="765937" y="122682"/>
                </a:lnTo>
                <a:lnTo>
                  <a:pt x="765937" y="113030"/>
                </a:lnTo>
                <a:lnTo>
                  <a:pt x="767969" y="109855"/>
                </a:lnTo>
                <a:lnTo>
                  <a:pt x="772160" y="106680"/>
                </a:lnTo>
                <a:lnTo>
                  <a:pt x="775335" y="103505"/>
                </a:lnTo>
                <a:lnTo>
                  <a:pt x="780542" y="102362"/>
                </a:lnTo>
                <a:lnTo>
                  <a:pt x="822451" y="102362"/>
                </a:lnTo>
                <a:lnTo>
                  <a:pt x="822451" y="80010"/>
                </a:lnTo>
                <a:lnTo>
                  <a:pt x="818261" y="77851"/>
                </a:lnTo>
                <a:lnTo>
                  <a:pt x="812999" y="76819"/>
                </a:lnTo>
                <a:lnTo>
                  <a:pt x="805688" y="74676"/>
                </a:lnTo>
                <a:lnTo>
                  <a:pt x="799338" y="73660"/>
                </a:lnTo>
                <a:close/>
              </a:path>
              <a:path w="1191895" h="234950">
                <a:moveTo>
                  <a:pt x="822451" y="102362"/>
                </a:moveTo>
                <a:lnTo>
                  <a:pt x="793114" y="102362"/>
                </a:lnTo>
                <a:lnTo>
                  <a:pt x="799338" y="103505"/>
                </a:lnTo>
                <a:lnTo>
                  <a:pt x="805688" y="104521"/>
                </a:lnTo>
                <a:lnTo>
                  <a:pt x="811911" y="106680"/>
                </a:lnTo>
                <a:lnTo>
                  <a:pt x="817244" y="109855"/>
                </a:lnTo>
                <a:lnTo>
                  <a:pt x="821308" y="112014"/>
                </a:lnTo>
                <a:lnTo>
                  <a:pt x="822451" y="113030"/>
                </a:lnTo>
                <a:lnTo>
                  <a:pt x="822451" y="102362"/>
                </a:lnTo>
                <a:close/>
              </a:path>
              <a:path w="1191895" h="234950">
                <a:moveTo>
                  <a:pt x="925957" y="73660"/>
                </a:moveTo>
                <a:lnTo>
                  <a:pt x="879344" y="85768"/>
                </a:lnTo>
                <a:lnTo>
                  <a:pt x="851836" y="121348"/>
                </a:lnTo>
                <a:lnTo>
                  <a:pt x="846455" y="155702"/>
                </a:lnTo>
                <a:lnTo>
                  <a:pt x="847818" y="173158"/>
                </a:lnTo>
                <a:lnTo>
                  <a:pt x="867410" y="213360"/>
                </a:lnTo>
                <a:lnTo>
                  <a:pt x="906397" y="233308"/>
                </a:lnTo>
                <a:lnTo>
                  <a:pt x="922908" y="234696"/>
                </a:lnTo>
                <a:lnTo>
                  <a:pt x="940113" y="233293"/>
                </a:lnTo>
                <a:lnTo>
                  <a:pt x="955579" y="229092"/>
                </a:lnTo>
                <a:lnTo>
                  <a:pt x="969093" y="222105"/>
                </a:lnTo>
                <a:lnTo>
                  <a:pt x="980439" y="212344"/>
                </a:lnTo>
                <a:lnTo>
                  <a:pt x="986224" y="204851"/>
                </a:lnTo>
                <a:lnTo>
                  <a:pt x="924941" y="204851"/>
                </a:lnTo>
                <a:lnTo>
                  <a:pt x="915501" y="204043"/>
                </a:lnTo>
                <a:lnTo>
                  <a:pt x="886158" y="176164"/>
                </a:lnTo>
                <a:lnTo>
                  <a:pt x="883226" y="155702"/>
                </a:lnTo>
                <a:lnTo>
                  <a:pt x="883303" y="152527"/>
                </a:lnTo>
                <a:lnTo>
                  <a:pt x="900527" y="110684"/>
                </a:lnTo>
                <a:lnTo>
                  <a:pt x="924941" y="103505"/>
                </a:lnTo>
                <a:lnTo>
                  <a:pt x="988070" y="103505"/>
                </a:lnTo>
                <a:lnTo>
                  <a:pt x="981456" y="94996"/>
                </a:lnTo>
                <a:lnTo>
                  <a:pt x="970873" y="85340"/>
                </a:lnTo>
                <a:lnTo>
                  <a:pt x="958040" y="78708"/>
                </a:lnTo>
                <a:lnTo>
                  <a:pt x="943040" y="74886"/>
                </a:lnTo>
                <a:lnTo>
                  <a:pt x="925957" y="73660"/>
                </a:lnTo>
                <a:close/>
              </a:path>
              <a:path w="1191895" h="234950">
                <a:moveTo>
                  <a:pt x="988070" y="103505"/>
                </a:moveTo>
                <a:lnTo>
                  <a:pt x="924941" y="103505"/>
                </a:lnTo>
                <a:lnTo>
                  <a:pt x="933793" y="104294"/>
                </a:lnTo>
                <a:lnTo>
                  <a:pt x="941562" y="106680"/>
                </a:lnTo>
                <a:lnTo>
                  <a:pt x="964082" y="142281"/>
                </a:lnTo>
                <a:lnTo>
                  <a:pt x="964630" y="152527"/>
                </a:lnTo>
                <a:lnTo>
                  <a:pt x="964588" y="155702"/>
                </a:lnTo>
                <a:lnTo>
                  <a:pt x="948783" y="197617"/>
                </a:lnTo>
                <a:lnTo>
                  <a:pt x="924941" y="204851"/>
                </a:lnTo>
                <a:lnTo>
                  <a:pt x="986224" y="204851"/>
                </a:lnTo>
                <a:lnTo>
                  <a:pt x="989875" y="200122"/>
                </a:lnTo>
                <a:lnTo>
                  <a:pt x="996394" y="186007"/>
                </a:lnTo>
                <a:lnTo>
                  <a:pt x="1000174" y="170106"/>
                </a:lnTo>
                <a:lnTo>
                  <a:pt x="1001394" y="152527"/>
                </a:lnTo>
                <a:lnTo>
                  <a:pt x="1000190" y="135143"/>
                </a:lnTo>
                <a:lnTo>
                  <a:pt x="996521" y="119761"/>
                </a:lnTo>
                <a:lnTo>
                  <a:pt x="990304" y="106378"/>
                </a:lnTo>
                <a:lnTo>
                  <a:pt x="988070" y="103505"/>
                </a:lnTo>
                <a:close/>
              </a:path>
              <a:path w="1191895" h="234950">
                <a:moveTo>
                  <a:pt x="1155192" y="106680"/>
                </a:moveTo>
                <a:lnTo>
                  <a:pt x="1119632" y="106680"/>
                </a:lnTo>
                <a:lnTo>
                  <a:pt x="1119632" y="185674"/>
                </a:lnTo>
                <a:lnTo>
                  <a:pt x="1122388" y="207263"/>
                </a:lnTo>
                <a:lnTo>
                  <a:pt x="1130728" y="222567"/>
                </a:lnTo>
                <a:lnTo>
                  <a:pt x="1144760" y="231679"/>
                </a:lnTo>
                <a:lnTo>
                  <a:pt x="1164589" y="234696"/>
                </a:lnTo>
                <a:lnTo>
                  <a:pt x="1173988" y="234696"/>
                </a:lnTo>
                <a:lnTo>
                  <a:pt x="1179195" y="233680"/>
                </a:lnTo>
                <a:lnTo>
                  <a:pt x="1185545" y="231521"/>
                </a:lnTo>
                <a:lnTo>
                  <a:pt x="1188593" y="230378"/>
                </a:lnTo>
                <a:lnTo>
                  <a:pt x="1190752" y="229362"/>
                </a:lnTo>
                <a:lnTo>
                  <a:pt x="1191768" y="229362"/>
                </a:lnTo>
                <a:lnTo>
                  <a:pt x="1191768" y="204851"/>
                </a:lnTo>
                <a:lnTo>
                  <a:pt x="1168781" y="204851"/>
                </a:lnTo>
                <a:lnTo>
                  <a:pt x="1163574" y="202692"/>
                </a:lnTo>
                <a:lnTo>
                  <a:pt x="1160399" y="199517"/>
                </a:lnTo>
                <a:lnTo>
                  <a:pt x="1157224" y="195199"/>
                </a:lnTo>
                <a:lnTo>
                  <a:pt x="1155192" y="188849"/>
                </a:lnTo>
                <a:lnTo>
                  <a:pt x="1155192" y="106680"/>
                </a:lnTo>
                <a:close/>
              </a:path>
              <a:path w="1191895" h="234950">
                <a:moveTo>
                  <a:pt x="1066164" y="106680"/>
                </a:moveTo>
                <a:lnTo>
                  <a:pt x="1030605" y="106680"/>
                </a:lnTo>
                <a:lnTo>
                  <a:pt x="1030605" y="231521"/>
                </a:lnTo>
                <a:lnTo>
                  <a:pt x="1066164" y="231521"/>
                </a:lnTo>
                <a:lnTo>
                  <a:pt x="1066164" y="106680"/>
                </a:lnTo>
                <a:close/>
              </a:path>
              <a:path w="1191895" h="234950">
                <a:moveTo>
                  <a:pt x="1191768" y="199517"/>
                </a:moveTo>
                <a:lnTo>
                  <a:pt x="1189736" y="200533"/>
                </a:lnTo>
                <a:lnTo>
                  <a:pt x="1187577" y="201676"/>
                </a:lnTo>
                <a:lnTo>
                  <a:pt x="1185545" y="202692"/>
                </a:lnTo>
                <a:lnTo>
                  <a:pt x="1182370" y="203708"/>
                </a:lnTo>
                <a:lnTo>
                  <a:pt x="1179195" y="204851"/>
                </a:lnTo>
                <a:lnTo>
                  <a:pt x="1191768" y="204851"/>
                </a:lnTo>
                <a:lnTo>
                  <a:pt x="1191768" y="199517"/>
                </a:lnTo>
                <a:close/>
              </a:path>
              <a:path w="1191895" h="234950">
                <a:moveTo>
                  <a:pt x="1191768" y="76835"/>
                </a:moveTo>
                <a:lnTo>
                  <a:pt x="1005458" y="76835"/>
                </a:lnTo>
                <a:lnTo>
                  <a:pt x="1005458" y="106680"/>
                </a:lnTo>
                <a:lnTo>
                  <a:pt x="1191768" y="106680"/>
                </a:lnTo>
                <a:lnTo>
                  <a:pt x="1191768" y="76835"/>
                </a:lnTo>
                <a:close/>
              </a:path>
              <a:path w="1191895" h="234950">
                <a:moveTo>
                  <a:pt x="1093470" y="0"/>
                </a:moveTo>
                <a:lnTo>
                  <a:pt x="1085088" y="0"/>
                </a:lnTo>
                <a:lnTo>
                  <a:pt x="1077394" y="563"/>
                </a:lnTo>
                <a:lnTo>
                  <a:pt x="1041068" y="20673"/>
                </a:lnTo>
                <a:lnTo>
                  <a:pt x="1030605" y="55499"/>
                </a:lnTo>
                <a:lnTo>
                  <a:pt x="1030605" y="76835"/>
                </a:lnTo>
                <a:lnTo>
                  <a:pt x="1066164" y="76835"/>
                </a:lnTo>
                <a:lnTo>
                  <a:pt x="1066164" y="49022"/>
                </a:lnTo>
                <a:lnTo>
                  <a:pt x="1068324" y="41656"/>
                </a:lnTo>
                <a:lnTo>
                  <a:pt x="1072514" y="37338"/>
                </a:lnTo>
                <a:lnTo>
                  <a:pt x="1075563" y="32004"/>
                </a:lnTo>
                <a:lnTo>
                  <a:pt x="1081913" y="29845"/>
                </a:lnTo>
                <a:lnTo>
                  <a:pt x="1105916" y="29845"/>
                </a:lnTo>
                <a:lnTo>
                  <a:pt x="1105916" y="3175"/>
                </a:lnTo>
                <a:lnTo>
                  <a:pt x="1104900" y="3175"/>
                </a:lnTo>
                <a:lnTo>
                  <a:pt x="1099693" y="1016"/>
                </a:lnTo>
                <a:lnTo>
                  <a:pt x="1093470" y="0"/>
                </a:lnTo>
                <a:close/>
              </a:path>
              <a:path w="1191895" h="234950">
                <a:moveTo>
                  <a:pt x="1155192" y="30988"/>
                </a:moveTo>
                <a:lnTo>
                  <a:pt x="1154049" y="30988"/>
                </a:lnTo>
                <a:lnTo>
                  <a:pt x="1120648" y="41656"/>
                </a:lnTo>
                <a:lnTo>
                  <a:pt x="1119632" y="42672"/>
                </a:lnTo>
                <a:lnTo>
                  <a:pt x="1119632" y="76835"/>
                </a:lnTo>
                <a:lnTo>
                  <a:pt x="1155192" y="76835"/>
                </a:lnTo>
                <a:lnTo>
                  <a:pt x="1155192" y="30988"/>
                </a:lnTo>
                <a:close/>
              </a:path>
              <a:path w="1191895" h="234950">
                <a:moveTo>
                  <a:pt x="1105916" y="29845"/>
                </a:moveTo>
                <a:lnTo>
                  <a:pt x="1093470" y="29845"/>
                </a:lnTo>
                <a:lnTo>
                  <a:pt x="1098677" y="30988"/>
                </a:lnTo>
                <a:lnTo>
                  <a:pt x="1103883" y="34163"/>
                </a:lnTo>
                <a:lnTo>
                  <a:pt x="1105916" y="34163"/>
                </a:lnTo>
                <a:lnTo>
                  <a:pt x="1105916" y="29845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3047" y="1744217"/>
            <a:ext cx="11385905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50505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-Orang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887" y="577231"/>
            <a:ext cx="11306469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7"/>
            <a:ext cx="11653523" cy="1603259"/>
          </a:xfrm>
        </p:spPr>
        <p:txBody>
          <a:bodyPr/>
          <a:lstStyle>
            <a:lvl1pPr marL="0" indent="0" algn="l" defTabSz="8565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None/>
              <a:defRPr lang="en-US" sz="2353" kern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  <a:lvl2pPr marL="0" indent="0">
              <a:spcAft>
                <a:spcPts val="588"/>
              </a:spcAft>
              <a:buFontTx/>
              <a:buNone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2pPr>
            <a:lvl3pPr marL="179243" indent="-179243" algn="l" defTabSz="8565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lang="en-US" sz="1667" kern="1200" dirty="0" smtClean="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3pPr>
            <a:lvl4pPr marL="448107" indent="0">
              <a:spcBef>
                <a:spcPts val="0"/>
              </a:spcBef>
              <a:spcAft>
                <a:spcPts val="588"/>
              </a:spcAft>
              <a:buNone/>
              <a:defRPr/>
            </a:lvl4pPr>
            <a:lvl5pPr marL="672161" indent="0">
              <a:spcBef>
                <a:spcPts val="0"/>
              </a:spcBef>
              <a:spcAft>
                <a:spcPts val="588"/>
              </a:spcAft>
              <a:buNone/>
              <a:defRPr/>
            </a:lvl5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156FC-CACC-418C-9BCD-F1E281938B9C}"/>
              </a:ext>
            </a:extLst>
          </p:cNvPr>
          <p:cNvSpPr txBox="1">
            <a:spLocks/>
          </p:cNvSpPr>
          <p:nvPr userDrawn="1"/>
        </p:nvSpPr>
        <p:spPr>
          <a:xfrm>
            <a:off x="361838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264110360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361A4-1164-AE4D-B27D-B4B79FFF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609600"/>
          </a:xfrm>
        </p:spPr>
        <p:txBody>
          <a:bodyPr lIns="0" tIns="0" rIns="0" bIns="0" anchor="t">
            <a:noAutofit/>
          </a:bodyPr>
          <a:lstStyle>
            <a:lvl1pPr>
              <a:defRPr sz="4000" b="0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F8D447F-10F6-A941-8B4F-59F0CB229B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69207"/>
            <a:ext cx="8686800" cy="530994"/>
          </a:xfrm>
        </p:spPr>
        <p:txBody>
          <a:bodyPr vert="horz" lIns="0" tIns="0" rIns="0" bIns="0" rtlCol="0" anchor="t">
            <a:normAutofit/>
          </a:bodyPr>
          <a:lstStyle>
            <a:lvl1pPr>
              <a:defRPr kumimoji="0" lang="en-US" sz="1600" b="0" u="none" strike="noStrike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45112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C35EA4"/>
          </p15:clr>
        </p15:guide>
        <p15:guide id="2" pos="2712">
          <p15:clr>
            <a:srgbClr val="FBAE40"/>
          </p15:clr>
        </p15:guide>
        <p15:guide id="3" pos="4968">
          <p15:clr>
            <a:srgbClr val="FBAE40"/>
          </p15:clr>
        </p15:guide>
        <p15:guide id="4" orient="horz" pos="2160">
          <p15:clr>
            <a:srgbClr val="C35EA4"/>
          </p15:clr>
        </p15:guide>
        <p15:guide id="5" orient="horz" pos="2736">
          <p15:clr>
            <a:srgbClr val="FBAE40"/>
          </p15:clr>
        </p15:guide>
        <p15:guide id="6" orient="horz" pos="1488">
          <p15:clr>
            <a:srgbClr val="FBAE40"/>
          </p15:clr>
        </p15:guide>
        <p15:guide id="7" pos="1920">
          <p15:clr>
            <a:srgbClr val="5ACBF0"/>
          </p15:clr>
        </p15:guide>
        <p15:guide id="8" pos="5760">
          <p15:clr>
            <a:srgbClr val="5ACBF0"/>
          </p15:clr>
        </p15:guide>
        <p15:guide id="9" orient="horz" pos="3216">
          <p15:clr>
            <a:srgbClr val="5ACBF0"/>
          </p15:clr>
        </p15:guide>
        <p15:guide id="10" orient="horz" pos="1104">
          <p15:clr>
            <a:srgbClr val="5ACBF0"/>
          </p15:clr>
        </p15:guide>
        <p15:guide id="11" pos="5064">
          <p15:clr>
            <a:srgbClr val="FBAE40"/>
          </p15:clr>
        </p15:guide>
        <p15:guide id="12" pos="2616">
          <p15:clr>
            <a:srgbClr val="FBAE40"/>
          </p15:clr>
        </p15:guide>
        <p15:guide id="13" orient="horz" pos="2832">
          <p15:clr>
            <a:srgbClr val="FBAE40"/>
          </p15:clr>
        </p15:guide>
        <p15:guide id="14" orient="horz" pos="158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04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36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2359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8603" y="401193"/>
            <a:ext cx="10654792" cy="636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9480" y="1889564"/>
            <a:ext cx="6002020" cy="428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50505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microsoft.com/office/2007/relationships/hdphoto" Target="../media/hdphoto1.wdp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microsoft.com/office/2007/relationships/hdphoto" Target="../media/hdphoto1.wdp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3047" y="1744217"/>
            <a:ext cx="60782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0" dirty="0">
                <a:solidFill>
                  <a:srgbClr val="008271"/>
                </a:solidFill>
                <a:latin typeface="Segoe UI Semibold"/>
                <a:cs typeface="Segoe UI Semibold"/>
              </a:rPr>
              <a:t>AI </a:t>
            </a:r>
            <a:r>
              <a:rPr sz="5400" b="1" spc="-65" dirty="0">
                <a:solidFill>
                  <a:srgbClr val="008271"/>
                </a:solidFill>
                <a:latin typeface="Segoe UI Semibold"/>
                <a:cs typeface="Segoe UI Semibold"/>
              </a:rPr>
              <a:t>for </a:t>
            </a:r>
            <a:r>
              <a:rPr sz="5400" b="1" spc="-95" dirty="0">
                <a:solidFill>
                  <a:srgbClr val="008271"/>
                </a:solidFill>
                <a:latin typeface="Segoe UI Semibold"/>
                <a:cs typeface="Segoe UI Semibold"/>
              </a:rPr>
              <a:t>Dynamics</a:t>
            </a:r>
            <a:r>
              <a:rPr sz="5400" b="1" spc="-505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5400" b="1" spc="-65" dirty="0">
                <a:solidFill>
                  <a:srgbClr val="008271"/>
                </a:solidFill>
                <a:latin typeface="Segoe UI Semibold"/>
                <a:cs typeface="Segoe UI Semibold"/>
              </a:rPr>
              <a:t>365</a:t>
            </a:r>
            <a:endParaRPr sz="5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7773" y="558673"/>
            <a:ext cx="10508475" cy="451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70048" y="1446275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36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6900" y="2162555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216" y="1514855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30">
                <a:moveTo>
                  <a:pt x="646938" y="0"/>
                </a:moveTo>
                <a:lnTo>
                  <a:pt x="598656" y="1774"/>
                </a:lnTo>
                <a:lnTo>
                  <a:pt x="551339" y="7015"/>
                </a:lnTo>
                <a:lnTo>
                  <a:pt x="505110" y="15596"/>
                </a:lnTo>
                <a:lnTo>
                  <a:pt x="460095" y="27394"/>
                </a:lnTo>
                <a:lnTo>
                  <a:pt x="416419" y="42281"/>
                </a:lnTo>
                <a:lnTo>
                  <a:pt x="374207" y="60135"/>
                </a:lnTo>
                <a:lnTo>
                  <a:pt x="333584" y="80828"/>
                </a:lnTo>
                <a:lnTo>
                  <a:pt x="294675" y="104236"/>
                </a:lnTo>
                <a:lnTo>
                  <a:pt x="257606" y="130234"/>
                </a:lnTo>
                <a:lnTo>
                  <a:pt x="222501" y="158697"/>
                </a:lnTo>
                <a:lnTo>
                  <a:pt x="189485" y="189499"/>
                </a:lnTo>
                <a:lnTo>
                  <a:pt x="158684" y="222516"/>
                </a:lnTo>
                <a:lnTo>
                  <a:pt x="130223" y="257622"/>
                </a:lnTo>
                <a:lnTo>
                  <a:pt x="104226" y="294692"/>
                </a:lnTo>
                <a:lnTo>
                  <a:pt x="80820" y="333601"/>
                </a:lnTo>
                <a:lnTo>
                  <a:pt x="60128" y="374223"/>
                </a:lnTo>
                <a:lnTo>
                  <a:pt x="42277" y="416434"/>
                </a:lnTo>
                <a:lnTo>
                  <a:pt x="27391" y="460109"/>
                </a:lnTo>
                <a:lnTo>
                  <a:pt x="15595" y="505122"/>
                </a:lnTo>
                <a:lnTo>
                  <a:pt x="7014" y="551347"/>
                </a:lnTo>
                <a:lnTo>
                  <a:pt x="1774" y="598661"/>
                </a:lnTo>
                <a:lnTo>
                  <a:pt x="0" y="646938"/>
                </a:lnTo>
                <a:lnTo>
                  <a:pt x="1774" y="695214"/>
                </a:lnTo>
                <a:lnTo>
                  <a:pt x="7014" y="742528"/>
                </a:lnTo>
                <a:lnTo>
                  <a:pt x="15595" y="788753"/>
                </a:lnTo>
                <a:lnTo>
                  <a:pt x="27391" y="833766"/>
                </a:lnTo>
                <a:lnTo>
                  <a:pt x="42277" y="877441"/>
                </a:lnTo>
                <a:lnTo>
                  <a:pt x="60128" y="919652"/>
                </a:lnTo>
                <a:lnTo>
                  <a:pt x="80820" y="960274"/>
                </a:lnTo>
                <a:lnTo>
                  <a:pt x="104226" y="999183"/>
                </a:lnTo>
                <a:lnTo>
                  <a:pt x="130223" y="1036253"/>
                </a:lnTo>
                <a:lnTo>
                  <a:pt x="158684" y="1071359"/>
                </a:lnTo>
                <a:lnTo>
                  <a:pt x="189485" y="1104376"/>
                </a:lnTo>
                <a:lnTo>
                  <a:pt x="222501" y="1135178"/>
                </a:lnTo>
                <a:lnTo>
                  <a:pt x="257606" y="1163641"/>
                </a:lnTo>
                <a:lnTo>
                  <a:pt x="294675" y="1189639"/>
                </a:lnTo>
                <a:lnTo>
                  <a:pt x="333584" y="1213047"/>
                </a:lnTo>
                <a:lnTo>
                  <a:pt x="374207" y="1233740"/>
                </a:lnTo>
                <a:lnTo>
                  <a:pt x="416419" y="1251594"/>
                </a:lnTo>
                <a:lnTo>
                  <a:pt x="460095" y="1266481"/>
                </a:lnTo>
                <a:lnTo>
                  <a:pt x="505110" y="1278279"/>
                </a:lnTo>
                <a:lnTo>
                  <a:pt x="551339" y="1286860"/>
                </a:lnTo>
                <a:lnTo>
                  <a:pt x="598656" y="1292101"/>
                </a:lnTo>
                <a:lnTo>
                  <a:pt x="646938" y="1293876"/>
                </a:lnTo>
                <a:lnTo>
                  <a:pt x="695214" y="1292101"/>
                </a:lnTo>
                <a:lnTo>
                  <a:pt x="742528" y="1286860"/>
                </a:lnTo>
                <a:lnTo>
                  <a:pt x="788753" y="1278279"/>
                </a:lnTo>
                <a:lnTo>
                  <a:pt x="833766" y="1266481"/>
                </a:lnTo>
                <a:lnTo>
                  <a:pt x="877441" y="1251594"/>
                </a:lnTo>
                <a:lnTo>
                  <a:pt x="919652" y="1233740"/>
                </a:lnTo>
                <a:lnTo>
                  <a:pt x="960274" y="1213047"/>
                </a:lnTo>
                <a:lnTo>
                  <a:pt x="999183" y="1189639"/>
                </a:lnTo>
                <a:lnTo>
                  <a:pt x="1036253" y="1163641"/>
                </a:lnTo>
                <a:lnTo>
                  <a:pt x="1071359" y="1135178"/>
                </a:lnTo>
                <a:lnTo>
                  <a:pt x="1104376" y="1104376"/>
                </a:lnTo>
                <a:lnTo>
                  <a:pt x="1135178" y="1071359"/>
                </a:lnTo>
                <a:lnTo>
                  <a:pt x="1163641" y="1036253"/>
                </a:lnTo>
                <a:lnTo>
                  <a:pt x="1189639" y="999183"/>
                </a:lnTo>
                <a:lnTo>
                  <a:pt x="1213047" y="960274"/>
                </a:lnTo>
                <a:lnTo>
                  <a:pt x="1233740" y="919652"/>
                </a:lnTo>
                <a:lnTo>
                  <a:pt x="1251594" y="877441"/>
                </a:lnTo>
                <a:lnTo>
                  <a:pt x="1266481" y="833766"/>
                </a:lnTo>
                <a:lnTo>
                  <a:pt x="1278279" y="788753"/>
                </a:lnTo>
                <a:lnTo>
                  <a:pt x="1286860" y="742528"/>
                </a:lnTo>
                <a:lnTo>
                  <a:pt x="1292101" y="695214"/>
                </a:lnTo>
                <a:lnTo>
                  <a:pt x="1293876" y="646938"/>
                </a:lnTo>
                <a:lnTo>
                  <a:pt x="1292101" y="598661"/>
                </a:lnTo>
                <a:lnTo>
                  <a:pt x="1286860" y="551347"/>
                </a:lnTo>
                <a:lnTo>
                  <a:pt x="1278279" y="505122"/>
                </a:lnTo>
                <a:lnTo>
                  <a:pt x="1266481" y="460109"/>
                </a:lnTo>
                <a:lnTo>
                  <a:pt x="1251594" y="416434"/>
                </a:lnTo>
                <a:lnTo>
                  <a:pt x="1233740" y="374223"/>
                </a:lnTo>
                <a:lnTo>
                  <a:pt x="1213047" y="333601"/>
                </a:lnTo>
                <a:lnTo>
                  <a:pt x="1189639" y="294692"/>
                </a:lnTo>
                <a:lnTo>
                  <a:pt x="1163641" y="257622"/>
                </a:lnTo>
                <a:lnTo>
                  <a:pt x="1135178" y="222516"/>
                </a:lnTo>
                <a:lnTo>
                  <a:pt x="1104376" y="189499"/>
                </a:lnTo>
                <a:lnTo>
                  <a:pt x="1071359" y="158697"/>
                </a:lnTo>
                <a:lnTo>
                  <a:pt x="1036253" y="130234"/>
                </a:lnTo>
                <a:lnTo>
                  <a:pt x="999183" y="104236"/>
                </a:lnTo>
                <a:lnTo>
                  <a:pt x="960274" y="80828"/>
                </a:lnTo>
                <a:lnTo>
                  <a:pt x="919652" y="60135"/>
                </a:lnTo>
                <a:lnTo>
                  <a:pt x="877441" y="42281"/>
                </a:lnTo>
                <a:lnTo>
                  <a:pt x="833766" y="27394"/>
                </a:lnTo>
                <a:lnTo>
                  <a:pt x="788753" y="15596"/>
                </a:lnTo>
                <a:lnTo>
                  <a:pt x="742528" y="7015"/>
                </a:lnTo>
                <a:lnTo>
                  <a:pt x="695214" y="1774"/>
                </a:lnTo>
                <a:lnTo>
                  <a:pt x="64693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1514855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30">
                <a:moveTo>
                  <a:pt x="0" y="646938"/>
                </a:moveTo>
                <a:lnTo>
                  <a:pt x="1774" y="598661"/>
                </a:lnTo>
                <a:lnTo>
                  <a:pt x="7014" y="551347"/>
                </a:lnTo>
                <a:lnTo>
                  <a:pt x="15595" y="505122"/>
                </a:lnTo>
                <a:lnTo>
                  <a:pt x="27391" y="460109"/>
                </a:lnTo>
                <a:lnTo>
                  <a:pt x="42277" y="416434"/>
                </a:lnTo>
                <a:lnTo>
                  <a:pt x="60128" y="374223"/>
                </a:lnTo>
                <a:lnTo>
                  <a:pt x="80820" y="333601"/>
                </a:lnTo>
                <a:lnTo>
                  <a:pt x="104226" y="294692"/>
                </a:lnTo>
                <a:lnTo>
                  <a:pt x="130223" y="257622"/>
                </a:lnTo>
                <a:lnTo>
                  <a:pt x="158684" y="222516"/>
                </a:lnTo>
                <a:lnTo>
                  <a:pt x="189485" y="189499"/>
                </a:lnTo>
                <a:lnTo>
                  <a:pt x="222501" y="158697"/>
                </a:lnTo>
                <a:lnTo>
                  <a:pt x="257606" y="130234"/>
                </a:lnTo>
                <a:lnTo>
                  <a:pt x="294675" y="104236"/>
                </a:lnTo>
                <a:lnTo>
                  <a:pt x="333584" y="80828"/>
                </a:lnTo>
                <a:lnTo>
                  <a:pt x="374207" y="60135"/>
                </a:lnTo>
                <a:lnTo>
                  <a:pt x="416419" y="42281"/>
                </a:lnTo>
                <a:lnTo>
                  <a:pt x="460095" y="27394"/>
                </a:lnTo>
                <a:lnTo>
                  <a:pt x="505110" y="15596"/>
                </a:lnTo>
                <a:lnTo>
                  <a:pt x="551339" y="7015"/>
                </a:lnTo>
                <a:lnTo>
                  <a:pt x="598656" y="1774"/>
                </a:lnTo>
                <a:lnTo>
                  <a:pt x="646938" y="0"/>
                </a:lnTo>
                <a:lnTo>
                  <a:pt x="695214" y="1774"/>
                </a:lnTo>
                <a:lnTo>
                  <a:pt x="742528" y="7015"/>
                </a:lnTo>
                <a:lnTo>
                  <a:pt x="788753" y="15596"/>
                </a:lnTo>
                <a:lnTo>
                  <a:pt x="833766" y="27394"/>
                </a:lnTo>
                <a:lnTo>
                  <a:pt x="877441" y="42281"/>
                </a:lnTo>
                <a:lnTo>
                  <a:pt x="919652" y="60135"/>
                </a:lnTo>
                <a:lnTo>
                  <a:pt x="960274" y="80828"/>
                </a:lnTo>
                <a:lnTo>
                  <a:pt x="999183" y="104236"/>
                </a:lnTo>
                <a:lnTo>
                  <a:pt x="1036253" y="130234"/>
                </a:lnTo>
                <a:lnTo>
                  <a:pt x="1071359" y="158697"/>
                </a:lnTo>
                <a:lnTo>
                  <a:pt x="1104376" y="189499"/>
                </a:lnTo>
                <a:lnTo>
                  <a:pt x="1135178" y="222516"/>
                </a:lnTo>
                <a:lnTo>
                  <a:pt x="1163641" y="257622"/>
                </a:lnTo>
                <a:lnTo>
                  <a:pt x="1189639" y="294692"/>
                </a:lnTo>
                <a:lnTo>
                  <a:pt x="1213047" y="333601"/>
                </a:lnTo>
                <a:lnTo>
                  <a:pt x="1233740" y="374223"/>
                </a:lnTo>
                <a:lnTo>
                  <a:pt x="1251594" y="416434"/>
                </a:lnTo>
                <a:lnTo>
                  <a:pt x="1266481" y="460109"/>
                </a:lnTo>
                <a:lnTo>
                  <a:pt x="1278279" y="505122"/>
                </a:lnTo>
                <a:lnTo>
                  <a:pt x="1286860" y="551347"/>
                </a:lnTo>
                <a:lnTo>
                  <a:pt x="1292101" y="598661"/>
                </a:lnTo>
                <a:lnTo>
                  <a:pt x="1293876" y="646938"/>
                </a:lnTo>
                <a:lnTo>
                  <a:pt x="1292101" y="695214"/>
                </a:lnTo>
                <a:lnTo>
                  <a:pt x="1286860" y="742528"/>
                </a:lnTo>
                <a:lnTo>
                  <a:pt x="1278279" y="788753"/>
                </a:lnTo>
                <a:lnTo>
                  <a:pt x="1266481" y="833766"/>
                </a:lnTo>
                <a:lnTo>
                  <a:pt x="1251594" y="877441"/>
                </a:lnTo>
                <a:lnTo>
                  <a:pt x="1233740" y="919652"/>
                </a:lnTo>
                <a:lnTo>
                  <a:pt x="1213047" y="960274"/>
                </a:lnTo>
                <a:lnTo>
                  <a:pt x="1189639" y="999183"/>
                </a:lnTo>
                <a:lnTo>
                  <a:pt x="1163641" y="1036253"/>
                </a:lnTo>
                <a:lnTo>
                  <a:pt x="1135178" y="1071359"/>
                </a:lnTo>
                <a:lnTo>
                  <a:pt x="1104376" y="1104376"/>
                </a:lnTo>
                <a:lnTo>
                  <a:pt x="1071359" y="1135178"/>
                </a:lnTo>
                <a:lnTo>
                  <a:pt x="1036253" y="1163641"/>
                </a:lnTo>
                <a:lnTo>
                  <a:pt x="999183" y="1189639"/>
                </a:lnTo>
                <a:lnTo>
                  <a:pt x="960274" y="1213047"/>
                </a:lnTo>
                <a:lnTo>
                  <a:pt x="919652" y="1233740"/>
                </a:lnTo>
                <a:lnTo>
                  <a:pt x="877441" y="1251594"/>
                </a:lnTo>
                <a:lnTo>
                  <a:pt x="833766" y="1266481"/>
                </a:lnTo>
                <a:lnTo>
                  <a:pt x="788753" y="1278279"/>
                </a:lnTo>
                <a:lnTo>
                  <a:pt x="742528" y="1286860"/>
                </a:lnTo>
                <a:lnTo>
                  <a:pt x="695214" y="1292101"/>
                </a:lnTo>
                <a:lnTo>
                  <a:pt x="646938" y="1293876"/>
                </a:lnTo>
                <a:lnTo>
                  <a:pt x="598656" y="1292101"/>
                </a:lnTo>
                <a:lnTo>
                  <a:pt x="551339" y="1286860"/>
                </a:lnTo>
                <a:lnTo>
                  <a:pt x="505110" y="1278279"/>
                </a:lnTo>
                <a:lnTo>
                  <a:pt x="460095" y="1266481"/>
                </a:lnTo>
                <a:lnTo>
                  <a:pt x="416419" y="1251594"/>
                </a:lnTo>
                <a:lnTo>
                  <a:pt x="374207" y="1233740"/>
                </a:lnTo>
                <a:lnTo>
                  <a:pt x="333584" y="1213047"/>
                </a:lnTo>
                <a:lnTo>
                  <a:pt x="294675" y="1189639"/>
                </a:lnTo>
                <a:lnTo>
                  <a:pt x="257606" y="1163641"/>
                </a:lnTo>
                <a:lnTo>
                  <a:pt x="222501" y="1135178"/>
                </a:lnTo>
                <a:lnTo>
                  <a:pt x="189485" y="1104376"/>
                </a:lnTo>
                <a:lnTo>
                  <a:pt x="158684" y="1071359"/>
                </a:lnTo>
                <a:lnTo>
                  <a:pt x="130223" y="1036253"/>
                </a:lnTo>
                <a:lnTo>
                  <a:pt x="104226" y="999183"/>
                </a:lnTo>
                <a:lnTo>
                  <a:pt x="80820" y="960274"/>
                </a:lnTo>
                <a:lnTo>
                  <a:pt x="60128" y="919652"/>
                </a:lnTo>
                <a:lnTo>
                  <a:pt x="42277" y="877441"/>
                </a:lnTo>
                <a:lnTo>
                  <a:pt x="27391" y="833766"/>
                </a:lnTo>
                <a:lnTo>
                  <a:pt x="15595" y="788753"/>
                </a:lnTo>
                <a:lnTo>
                  <a:pt x="7014" y="742528"/>
                </a:lnTo>
                <a:lnTo>
                  <a:pt x="1774" y="695214"/>
                </a:lnTo>
                <a:lnTo>
                  <a:pt x="0" y="646938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0810" y="1885950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5">
                <a:moveTo>
                  <a:pt x="0" y="0"/>
                </a:moveTo>
                <a:lnTo>
                  <a:pt x="0" y="553847"/>
                </a:lnTo>
              </a:path>
            </a:pathLst>
          </a:custGeom>
          <a:ln w="47244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4821" y="1814448"/>
            <a:ext cx="692785" cy="701040"/>
          </a:xfrm>
          <a:custGeom>
            <a:avLst/>
            <a:gdLst/>
            <a:ahLst/>
            <a:cxnLst/>
            <a:rect l="l" t="t" r="r" b="b"/>
            <a:pathLst>
              <a:path w="692785" h="701039">
                <a:moveTo>
                  <a:pt x="20104" y="0"/>
                </a:moveTo>
                <a:lnTo>
                  <a:pt x="11872" y="1438"/>
                </a:lnTo>
                <a:lnTo>
                  <a:pt x="5527" y="5508"/>
                </a:lnTo>
                <a:lnTo>
                  <a:pt x="1444" y="11840"/>
                </a:lnTo>
                <a:lnTo>
                  <a:pt x="0" y="20065"/>
                </a:lnTo>
                <a:lnTo>
                  <a:pt x="0" y="680720"/>
                </a:lnTo>
                <a:lnTo>
                  <a:pt x="1633" y="688945"/>
                </a:lnTo>
                <a:lnTo>
                  <a:pt x="6032" y="695277"/>
                </a:lnTo>
                <a:lnTo>
                  <a:pt x="12440" y="699347"/>
                </a:lnTo>
                <a:lnTo>
                  <a:pt x="20104" y="700786"/>
                </a:lnTo>
                <a:lnTo>
                  <a:pt x="672706" y="700786"/>
                </a:lnTo>
                <a:lnTo>
                  <a:pt x="680342" y="699565"/>
                </a:lnTo>
                <a:lnTo>
                  <a:pt x="686739" y="695975"/>
                </a:lnTo>
                <a:lnTo>
                  <a:pt x="691137" y="690123"/>
                </a:lnTo>
                <a:lnTo>
                  <a:pt x="692772" y="682116"/>
                </a:lnTo>
                <a:lnTo>
                  <a:pt x="691137" y="673871"/>
                </a:lnTo>
                <a:lnTo>
                  <a:pt x="686739" y="667496"/>
                </a:lnTo>
                <a:lnTo>
                  <a:pt x="680342" y="663382"/>
                </a:lnTo>
                <a:lnTo>
                  <a:pt x="672706" y="661924"/>
                </a:lnTo>
                <a:lnTo>
                  <a:pt x="38861" y="661924"/>
                </a:lnTo>
                <a:lnTo>
                  <a:pt x="38861" y="640461"/>
                </a:lnTo>
                <a:lnTo>
                  <a:pt x="93215" y="585597"/>
                </a:lnTo>
                <a:lnTo>
                  <a:pt x="40208" y="585597"/>
                </a:lnTo>
                <a:lnTo>
                  <a:pt x="40208" y="20065"/>
                </a:lnTo>
                <a:lnTo>
                  <a:pt x="38763" y="11840"/>
                </a:lnTo>
                <a:lnTo>
                  <a:pt x="34680" y="5508"/>
                </a:lnTo>
                <a:lnTo>
                  <a:pt x="28335" y="1438"/>
                </a:lnTo>
                <a:lnTo>
                  <a:pt x="20104" y="0"/>
                </a:lnTo>
                <a:close/>
              </a:path>
              <a:path w="692785" h="701039">
                <a:moveTo>
                  <a:pt x="316242" y="320293"/>
                </a:moveTo>
                <a:lnTo>
                  <a:pt x="305511" y="320293"/>
                </a:lnTo>
                <a:lnTo>
                  <a:pt x="301497" y="321563"/>
                </a:lnTo>
                <a:lnTo>
                  <a:pt x="40208" y="585597"/>
                </a:lnTo>
                <a:lnTo>
                  <a:pt x="93215" y="585597"/>
                </a:lnTo>
                <a:lnTo>
                  <a:pt x="310883" y="365887"/>
                </a:lnTo>
                <a:lnTo>
                  <a:pt x="363905" y="365887"/>
                </a:lnTo>
                <a:lnTo>
                  <a:pt x="324281" y="325627"/>
                </a:lnTo>
                <a:lnTo>
                  <a:pt x="321602" y="322961"/>
                </a:lnTo>
                <a:lnTo>
                  <a:pt x="316242" y="320293"/>
                </a:lnTo>
                <a:close/>
              </a:path>
              <a:path w="692785" h="701039">
                <a:moveTo>
                  <a:pt x="363905" y="365887"/>
                </a:moveTo>
                <a:lnTo>
                  <a:pt x="310883" y="365887"/>
                </a:lnTo>
                <a:lnTo>
                  <a:pt x="393941" y="450214"/>
                </a:lnTo>
                <a:lnTo>
                  <a:pt x="396608" y="452881"/>
                </a:lnTo>
                <a:lnTo>
                  <a:pt x="401942" y="455549"/>
                </a:lnTo>
                <a:lnTo>
                  <a:pt x="412737" y="455549"/>
                </a:lnTo>
                <a:lnTo>
                  <a:pt x="416674" y="454278"/>
                </a:lnTo>
                <a:lnTo>
                  <a:pt x="420738" y="450214"/>
                </a:lnTo>
                <a:lnTo>
                  <a:pt x="460364" y="410083"/>
                </a:lnTo>
                <a:lnTo>
                  <a:pt x="407403" y="410083"/>
                </a:lnTo>
                <a:lnTo>
                  <a:pt x="363905" y="365887"/>
                </a:lnTo>
                <a:close/>
              </a:path>
              <a:path w="692785" h="701039">
                <a:moveTo>
                  <a:pt x="653910" y="171576"/>
                </a:moveTo>
                <a:lnTo>
                  <a:pt x="479666" y="171576"/>
                </a:lnTo>
                <a:lnTo>
                  <a:pt x="471441" y="173015"/>
                </a:lnTo>
                <a:lnTo>
                  <a:pt x="465108" y="177085"/>
                </a:lnTo>
                <a:lnTo>
                  <a:pt x="461038" y="183417"/>
                </a:lnTo>
                <a:lnTo>
                  <a:pt x="459600" y="191642"/>
                </a:lnTo>
                <a:lnTo>
                  <a:pt x="461235" y="199868"/>
                </a:lnTo>
                <a:lnTo>
                  <a:pt x="465632" y="206200"/>
                </a:lnTo>
                <a:lnTo>
                  <a:pt x="472030" y="210270"/>
                </a:lnTo>
                <a:lnTo>
                  <a:pt x="479666" y="211709"/>
                </a:lnTo>
                <a:lnTo>
                  <a:pt x="602983" y="211709"/>
                </a:lnTo>
                <a:lnTo>
                  <a:pt x="407403" y="410083"/>
                </a:lnTo>
                <a:lnTo>
                  <a:pt x="460364" y="410083"/>
                </a:lnTo>
                <a:lnTo>
                  <a:pt x="629780" y="238505"/>
                </a:lnTo>
                <a:lnTo>
                  <a:pt x="667372" y="238505"/>
                </a:lnTo>
                <a:lnTo>
                  <a:pt x="667372" y="186309"/>
                </a:lnTo>
                <a:lnTo>
                  <a:pt x="664578" y="180975"/>
                </a:lnTo>
                <a:lnTo>
                  <a:pt x="663308" y="178180"/>
                </a:lnTo>
                <a:lnTo>
                  <a:pt x="661911" y="176911"/>
                </a:lnTo>
                <a:lnTo>
                  <a:pt x="659244" y="175513"/>
                </a:lnTo>
                <a:lnTo>
                  <a:pt x="657974" y="174243"/>
                </a:lnTo>
                <a:lnTo>
                  <a:pt x="655307" y="172847"/>
                </a:lnTo>
                <a:lnTo>
                  <a:pt x="653910" y="171576"/>
                </a:lnTo>
                <a:close/>
              </a:path>
              <a:path w="692785" h="701039">
                <a:moveTo>
                  <a:pt x="667372" y="238505"/>
                </a:moveTo>
                <a:lnTo>
                  <a:pt x="629780" y="238505"/>
                </a:lnTo>
                <a:lnTo>
                  <a:pt x="629780" y="363092"/>
                </a:lnTo>
                <a:lnTo>
                  <a:pt x="630802" y="370802"/>
                </a:lnTo>
                <a:lnTo>
                  <a:pt x="633955" y="377237"/>
                </a:lnTo>
                <a:lnTo>
                  <a:pt x="639370" y="381648"/>
                </a:lnTo>
                <a:lnTo>
                  <a:pt x="647179" y="383286"/>
                </a:lnTo>
                <a:lnTo>
                  <a:pt x="655424" y="381648"/>
                </a:lnTo>
                <a:lnTo>
                  <a:pt x="661800" y="377237"/>
                </a:lnTo>
                <a:lnTo>
                  <a:pt x="665913" y="370802"/>
                </a:lnTo>
                <a:lnTo>
                  <a:pt x="667372" y="363092"/>
                </a:lnTo>
                <a:lnTo>
                  <a:pt x="667372" y="238505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19729" y="3527247"/>
            <a:ext cx="84626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1A1A1A"/>
                </a:solidFill>
                <a:latin typeface="Segoe UI"/>
                <a:cs typeface="Segoe UI"/>
              </a:rPr>
              <a:t>Enable </a:t>
            </a:r>
            <a:r>
              <a:rPr sz="2000" b="1" spc="5" dirty="0">
                <a:solidFill>
                  <a:srgbClr val="1A1A1A"/>
                </a:solidFill>
                <a:latin typeface="Segoe UI"/>
                <a:cs typeface="Segoe UI"/>
              </a:rPr>
              <a:t>support experts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create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maintain 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virtual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agents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reducing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the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need for data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scientists,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AI 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experts,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r>
              <a:rPr sz="2000" spc="-4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coders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70048" y="3136392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36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66900" y="3852671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5216" y="3204972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646938" y="0"/>
                </a:moveTo>
                <a:lnTo>
                  <a:pt x="598656" y="1774"/>
                </a:lnTo>
                <a:lnTo>
                  <a:pt x="551339" y="7015"/>
                </a:lnTo>
                <a:lnTo>
                  <a:pt x="505110" y="15596"/>
                </a:lnTo>
                <a:lnTo>
                  <a:pt x="460095" y="27394"/>
                </a:lnTo>
                <a:lnTo>
                  <a:pt x="416419" y="42281"/>
                </a:lnTo>
                <a:lnTo>
                  <a:pt x="374207" y="60135"/>
                </a:lnTo>
                <a:lnTo>
                  <a:pt x="333584" y="80828"/>
                </a:lnTo>
                <a:lnTo>
                  <a:pt x="294675" y="104236"/>
                </a:lnTo>
                <a:lnTo>
                  <a:pt x="257606" y="130234"/>
                </a:lnTo>
                <a:lnTo>
                  <a:pt x="222501" y="158697"/>
                </a:lnTo>
                <a:lnTo>
                  <a:pt x="189485" y="189499"/>
                </a:lnTo>
                <a:lnTo>
                  <a:pt x="158684" y="222516"/>
                </a:lnTo>
                <a:lnTo>
                  <a:pt x="130223" y="257622"/>
                </a:lnTo>
                <a:lnTo>
                  <a:pt x="104226" y="294692"/>
                </a:lnTo>
                <a:lnTo>
                  <a:pt x="80820" y="333601"/>
                </a:lnTo>
                <a:lnTo>
                  <a:pt x="60128" y="374223"/>
                </a:lnTo>
                <a:lnTo>
                  <a:pt x="42277" y="416434"/>
                </a:lnTo>
                <a:lnTo>
                  <a:pt x="27391" y="460109"/>
                </a:lnTo>
                <a:lnTo>
                  <a:pt x="15595" y="505122"/>
                </a:lnTo>
                <a:lnTo>
                  <a:pt x="7014" y="551347"/>
                </a:lnTo>
                <a:lnTo>
                  <a:pt x="1774" y="598661"/>
                </a:lnTo>
                <a:lnTo>
                  <a:pt x="0" y="646938"/>
                </a:lnTo>
                <a:lnTo>
                  <a:pt x="1774" y="695214"/>
                </a:lnTo>
                <a:lnTo>
                  <a:pt x="7014" y="742528"/>
                </a:lnTo>
                <a:lnTo>
                  <a:pt x="15595" y="788753"/>
                </a:lnTo>
                <a:lnTo>
                  <a:pt x="27391" y="833766"/>
                </a:lnTo>
                <a:lnTo>
                  <a:pt x="42277" y="877441"/>
                </a:lnTo>
                <a:lnTo>
                  <a:pt x="60128" y="919652"/>
                </a:lnTo>
                <a:lnTo>
                  <a:pt x="80820" y="960274"/>
                </a:lnTo>
                <a:lnTo>
                  <a:pt x="104226" y="999183"/>
                </a:lnTo>
                <a:lnTo>
                  <a:pt x="130223" y="1036253"/>
                </a:lnTo>
                <a:lnTo>
                  <a:pt x="158684" y="1071359"/>
                </a:lnTo>
                <a:lnTo>
                  <a:pt x="189485" y="1104376"/>
                </a:lnTo>
                <a:lnTo>
                  <a:pt x="222501" y="1135178"/>
                </a:lnTo>
                <a:lnTo>
                  <a:pt x="257606" y="1163641"/>
                </a:lnTo>
                <a:lnTo>
                  <a:pt x="294675" y="1189639"/>
                </a:lnTo>
                <a:lnTo>
                  <a:pt x="333584" y="1213047"/>
                </a:lnTo>
                <a:lnTo>
                  <a:pt x="374207" y="1233740"/>
                </a:lnTo>
                <a:lnTo>
                  <a:pt x="416419" y="1251594"/>
                </a:lnTo>
                <a:lnTo>
                  <a:pt x="460095" y="1266481"/>
                </a:lnTo>
                <a:lnTo>
                  <a:pt x="505110" y="1278279"/>
                </a:lnTo>
                <a:lnTo>
                  <a:pt x="551339" y="1286860"/>
                </a:lnTo>
                <a:lnTo>
                  <a:pt x="598656" y="1292101"/>
                </a:lnTo>
                <a:lnTo>
                  <a:pt x="646938" y="1293876"/>
                </a:lnTo>
                <a:lnTo>
                  <a:pt x="695214" y="1292101"/>
                </a:lnTo>
                <a:lnTo>
                  <a:pt x="742528" y="1286860"/>
                </a:lnTo>
                <a:lnTo>
                  <a:pt x="788753" y="1278279"/>
                </a:lnTo>
                <a:lnTo>
                  <a:pt x="833766" y="1266481"/>
                </a:lnTo>
                <a:lnTo>
                  <a:pt x="877441" y="1251594"/>
                </a:lnTo>
                <a:lnTo>
                  <a:pt x="919652" y="1233740"/>
                </a:lnTo>
                <a:lnTo>
                  <a:pt x="960274" y="1213047"/>
                </a:lnTo>
                <a:lnTo>
                  <a:pt x="999183" y="1189639"/>
                </a:lnTo>
                <a:lnTo>
                  <a:pt x="1036253" y="1163641"/>
                </a:lnTo>
                <a:lnTo>
                  <a:pt x="1071359" y="1135178"/>
                </a:lnTo>
                <a:lnTo>
                  <a:pt x="1104376" y="1104376"/>
                </a:lnTo>
                <a:lnTo>
                  <a:pt x="1135178" y="1071359"/>
                </a:lnTo>
                <a:lnTo>
                  <a:pt x="1163641" y="1036253"/>
                </a:lnTo>
                <a:lnTo>
                  <a:pt x="1189639" y="999183"/>
                </a:lnTo>
                <a:lnTo>
                  <a:pt x="1213047" y="960274"/>
                </a:lnTo>
                <a:lnTo>
                  <a:pt x="1233740" y="919652"/>
                </a:lnTo>
                <a:lnTo>
                  <a:pt x="1251594" y="877441"/>
                </a:lnTo>
                <a:lnTo>
                  <a:pt x="1266481" y="833766"/>
                </a:lnTo>
                <a:lnTo>
                  <a:pt x="1278279" y="788753"/>
                </a:lnTo>
                <a:lnTo>
                  <a:pt x="1286860" y="742528"/>
                </a:lnTo>
                <a:lnTo>
                  <a:pt x="1292101" y="695214"/>
                </a:lnTo>
                <a:lnTo>
                  <a:pt x="1293876" y="646938"/>
                </a:lnTo>
                <a:lnTo>
                  <a:pt x="1292101" y="598661"/>
                </a:lnTo>
                <a:lnTo>
                  <a:pt x="1286860" y="551347"/>
                </a:lnTo>
                <a:lnTo>
                  <a:pt x="1278279" y="505122"/>
                </a:lnTo>
                <a:lnTo>
                  <a:pt x="1266481" y="460109"/>
                </a:lnTo>
                <a:lnTo>
                  <a:pt x="1251594" y="416434"/>
                </a:lnTo>
                <a:lnTo>
                  <a:pt x="1233740" y="374223"/>
                </a:lnTo>
                <a:lnTo>
                  <a:pt x="1213047" y="333601"/>
                </a:lnTo>
                <a:lnTo>
                  <a:pt x="1189639" y="294692"/>
                </a:lnTo>
                <a:lnTo>
                  <a:pt x="1163641" y="257622"/>
                </a:lnTo>
                <a:lnTo>
                  <a:pt x="1135178" y="222516"/>
                </a:lnTo>
                <a:lnTo>
                  <a:pt x="1104376" y="189499"/>
                </a:lnTo>
                <a:lnTo>
                  <a:pt x="1071359" y="158697"/>
                </a:lnTo>
                <a:lnTo>
                  <a:pt x="1036253" y="130234"/>
                </a:lnTo>
                <a:lnTo>
                  <a:pt x="999183" y="104236"/>
                </a:lnTo>
                <a:lnTo>
                  <a:pt x="960274" y="80828"/>
                </a:lnTo>
                <a:lnTo>
                  <a:pt x="919652" y="60135"/>
                </a:lnTo>
                <a:lnTo>
                  <a:pt x="877441" y="42281"/>
                </a:lnTo>
                <a:lnTo>
                  <a:pt x="833766" y="27394"/>
                </a:lnTo>
                <a:lnTo>
                  <a:pt x="788753" y="15596"/>
                </a:lnTo>
                <a:lnTo>
                  <a:pt x="742528" y="7015"/>
                </a:lnTo>
                <a:lnTo>
                  <a:pt x="695214" y="1774"/>
                </a:lnTo>
                <a:lnTo>
                  <a:pt x="64693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5216" y="3204972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0" y="646938"/>
                </a:moveTo>
                <a:lnTo>
                  <a:pt x="1774" y="598661"/>
                </a:lnTo>
                <a:lnTo>
                  <a:pt x="7014" y="551347"/>
                </a:lnTo>
                <a:lnTo>
                  <a:pt x="15595" y="505122"/>
                </a:lnTo>
                <a:lnTo>
                  <a:pt x="27391" y="460109"/>
                </a:lnTo>
                <a:lnTo>
                  <a:pt x="42277" y="416434"/>
                </a:lnTo>
                <a:lnTo>
                  <a:pt x="60128" y="374223"/>
                </a:lnTo>
                <a:lnTo>
                  <a:pt x="80820" y="333601"/>
                </a:lnTo>
                <a:lnTo>
                  <a:pt x="104226" y="294692"/>
                </a:lnTo>
                <a:lnTo>
                  <a:pt x="130223" y="257622"/>
                </a:lnTo>
                <a:lnTo>
                  <a:pt x="158684" y="222516"/>
                </a:lnTo>
                <a:lnTo>
                  <a:pt x="189485" y="189499"/>
                </a:lnTo>
                <a:lnTo>
                  <a:pt x="222501" y="158697"/>
                </a:lnTo>
                <a:lnTo>
                  <a:pt x="257606" y="130234"/>
                </a:lnTo>
                <a:lnTo>
                  <a:pt x="294675" y="104236"/>
                </a:lnTo>
                <a:lnTo>
                  <a:pt x="333584" y="80828"/>
                </a:lnTo>
                <a:lnTo>
                  <a:pt x="374207" y="60135"/>
                </a:lnTo>
                <a:lnTo>
                  <a:pt x="416419" y="42281"/>
                </a:lnTo>
                <a:lnTo>
                  <a:pt x="460095" y="27394"/>
                </a:lnTo>
                <a:lnTo>
                  <a:pt x="505110" y="15596"/>
                </a:lnTo>
                <a:lnTo>
                  <a:pt x="551339" y="7015"/>
                </a:lnTo>
                <a:lnTo>
                  <a:pt x="598656" y="1774"/>
                </a:lnTo>
                <a:lnTo>
                  <a:pt x="646938" y="0"/>
                </a:lnTo>
                <a:lnTo>
                  <a:pt x="695214" y="1774"/>
                </a:lnTo>
                <a:lnTo>
                  <a:pt x="742528" y="7015"/>
                </a:lnTo>
                <a:lnTo>
                  <a:pt x="788753" y="15596"/>
                </a:lnTo>
                <a:lnTo>
                  <a:pt x="833766" y="27394"/>
                </a:lnTo>
                <a:lnTo>
                  <a:pt x="877441" y="42281"/>
                </a:lnTo>
                <a:lnTo>
                  <a:pt x="919652" y="60135"/>
                </a:lnTo>
                <a:lnTo>
                  <a:pt x="960274" y="80828"/>
                </a:lnTo>
                <a:lnTo>
                  <a:pt x="999183" y="104236"/>
                </a:lnTo>
                <a:lnTo>
                  <a:pt x="1036253" y="130234"/>
                </a:lnTo>
                <a:lnTo>
                  <a:pt x="1071359" y="158697"/>
                </a:lnTo>
                <a:lnTo>
                  <a:pt x="1104376" y="189499"/>
                </a:lnTo>
                <a:lnTo>
                  <a:pt x="1135178" y="222516"/>
                </a:lnTo>
                <a:lnTo>
                  <a:pt x="1163641" y="257622"/>
                </a:lnTo>
                <a:lnTo>
                  <a:pt x="1189639" y="294692"/>
                </a:lnTo>
                <a:lnTo>
                  <a:pt x="1213047" y="333601"/>
                </a:lnTo>
                <a:lnTo>
                  <a:pt x="1233740" y="374223"/>
                </a:lnTo>
                <a:lnTo>
                  <a:pt x="1251594" y="416434"/>
                </a:lnTo>
                <a:lnTo>
                  <a:pt x="1266481" y="460109"/>
                </a:lnTo>
                <a:lnTo>
                  <a:pt x="1278279" y="505122"/>
                </a:lnTo>
                <a:lnTo>
                  <a:pt x="1286860" y="551347"/>
                </a:lnTo>
                <a:lnTo>
                  <a:pt x="1292101" y="598661"/>
                </a:lnTo>
                <a:lnTo>
                  <a:pt x="1293876" y="646938"/>
                </a:lnTo>
                <a:lnTo>
                  <a:pt x="1292101" y="695214"/>
                </a:lnTo>
                <a:lnTo>
                  <a:pt x="1286860" y="742528"/>
                </a:lnTo>
                <a:lnTo>
                  <a:pt x="1278279" y="788753"/>
                </a:lnTo>
                <a:lnTo>
                  <a:pt x="1266481" y="833766"/>
                </a:lnTo>
                <a:lnTo>
                  <a:pt x="1251594" y="877441"/>
                </a:lnTo>
                <a:lnTo>
                  <a:pt x="1233740" y="919652"/>
                </a:lnTo>
                <a:lnTo>
                  <a:pt x="1213047" y="960274"/>
                </a:lnTo>
                <a:lnTo>
                  <a:pt x="1189639" y="999183"/>
                </a:lnTo>
                <a:lnTo>
                  <a:pt x="1163641" y="1036253"/>
                </a:lnTo>
                <a:lnTo>
                  <a:pt x="1135178" y="1071359"/>
                </a:lnTo>
                <a:lnTo>
                  <a:pt x="1104376" y="1104376"/>
                </a:lnTo>
                <a:lnTo>
                  <a:pt x="1071359" y="1135178"/>
                </a:lnTo>
                <a:lnTo>
                  <a:pt x="1036253" y="1163641"/>
                </a:lnTo>
                <a:lnTo>
                  <a:pt x="999183" y="1189639"/>
                </a:lnTo>
                <a:lnTo>
                  <a:pt x="960274" y="1213047"/>
                </a:lnTo>
                <a:lnTo>
                  <a:pt x="919652" y="1233740"/>
                </a:lnTo>
                <a:lnTo>
                  <a:pt x="877441" y="1251594"/>
                </a:lnTo>
                <a:lnTo>
                  <a:pt x="833766" y="1266481"/>
                </a:lnTo>
                <a:lnTo>
                  <a:pt x="788753" y="1278279"/>
                </a:lnTo>
                <a:lnTo>
                  <a:pt x="742528" y="1286860"/>
                </a:lnTo>
                <a:lnTo>
                  <a:pt x="695214" y="1292101"/>
                </a:lnTo>
                <a:lnTo>
                  <a:pt x="646938" y="1293876"/>
                </a:lnTo>
                <a:lnTo>
                  <a:pt x="598656" y="1292101"/>
                </a:lnTo>
                <a:lnTo>
                  <a:pt x="551339" y="1286860"/>
                </a:lnTo>
                <a:lnTo>
                  <a:pt x="505110" y="1278279"/>
                </a:lnTo>
                <a:lnTo>
                  <a:pt x="460095" y="1266481"/>
                </a:lnTo>
                <a:lnTo>
                  <a:pt x="416419" y="1251594"/>
                </a:lnTo>
                <a:lnTo>
                  <a:pt x="374207" y="1233740"/>
                </a:lnTo>
                <a:lnTo>
                  <a:pt x="333584" y="1213047"/>
                </a:lnTo>
                <a:lnTo>
                  <a:pt x="294675" y="1189639"/>
                </a:lnTo>
                <a:lnTo>
                  <a:pt x="257606" y="1163641"/>
                </a:lnTo>
                <a:lnTo>
                  <a:pt x="222501" y="1135178"/>
                </a:lnTo>
                <a:lnTo>
                  <a:pt x="189485" y="1104376"/>
                </a:lnTo>
                <a:lnTo>
                  <a:pt x="158684" y="1071359"/>
                </a:lnTo>
                <a:lnTo>
                  <a:pt x="130223" y="1036253"/>
                </a:lnTo>
                <a:lnTo>
                  <a:pt x="104226" y="999183"/>
                </a:lnTo>
                <a:lnTo>
                  <a:pt x="80820" y="960274"/>
                </a:lnTo>
                <a:lnTo>
                  <a:pt x="60128" y="919652"/>
                </a:lnTo>
                <a:lnTo>
                  <a:pt x="42277" y="877441"/>
                </a:lnTo>
                <a:lnTo>
                  <a:pt x="27391" y="833766"/>
                </a:lnTo>
                <a:lnTo>
                  <a:pt x="15595" y="788753"/>
                </a:lnTo>
                <a:lnTo>
                  <a:pt x="7014" y="742528"/>
                </a:lnTo>
                <a:lnTo>
                  <a:pt x="1774" y="695214"/>
                </a:lnTo>
                <a:lnTo>
                  <a:pt x="0" y="646938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0810" y="3576065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0" y="553847"/>
                </a:lnTo>
              </a:path>
            </a:pathLst>
          </a:custGeom>
          <a:ln w="47244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1433" y="3510788"/>
            <a:ext cx="765175" cy="674370"/>
          </a:xfrm>
          <a:custGeom>
            <a:avLst/>
            <a:gdLst/>
            <a:ahLst/>
            <a:cxnLst/>
            <a:rect l="l" t="t" r="r" b="b"/>
            <a:pathLst>
              <a:path w="765175" h="674370">
                <a:moveTo>
                  <a:pt x="696823" y="488442"/>
                </a:moveTo>
                <a:lnTo>
                  <a:pt x="670941" y="493698"/>
                </a:lnTo>
                <a:lnTo>
                  <a:pt x="649785" y="508111"/>
                </a:lnTo>
                <a:lnTo>
                  <a:pt x="635512" y="529643"/>
                </a:lnTo>
                <a:lnTo>
                  <a:pt x="630275" y="556260"/>
                </a:lnTo>
                <a:lnTo>
                  <a:pt x="630275" y="606425"/>
                </a:lnTo>
                <a:lnTo>
                  <a:pt x="635315" y="633041"/>
                </a:lnTo>
                <a:lnTo>
                  <a:pt x="649262" y="654573"/>
                </a:lnTo>
                <a:lnTo>
                  <a:pt x="670352" y="668986"/>
                </a:lnTo>
                <a:lnTo>
                  <a:pt x="696823" y="674243"/>
                </a:lnTo>
                <a:lnTo>
                  <a:pt x="722830" y="668986"/>
                </a:lnTo>
                <a:lnTo>
                  <a:pt x="744289" y="654573"/>
                </a:lnTo>
                <a:lnTo>
                  <a:pt x="757431" y="634873"/>
                </a:lnTo>
                <a:lnTo>
                  <a:pt x="696823" y="634873"/>
                </a:lnTo>
                <a:lnTo>
                  <a:pt x="686254" y="632714"/>
                </a:lnTo>
                <a:lnTo>
                  <a:pt x="677614" y="626745"/>
                </a:lnTo>
                <a:lnTo>
                  <a:pt x="671784" y="617728"/>
                </a:lnTo>
                <a:lnTo>
                  <a:pt x="669645" y="606425"/>
                </a:lnTo>
                <a:lnTo>
                  <a:pt x="669645" y="556260"/>
                </a:lnTo>
                <a:lnTo>
                  <a:pt x="671588" y="544957"/>
                </a:lnTo>
                <a:lnTo>
                  <a:pt x="677090" y="535939"/>
                </a:lnTo>
                <a:lnTo>
                  <a:pt x="685665" y="529970"/>
                </a:lnTo>
                <a:lnTo>
                  <a:pt x="696823" y="527812"/>
                </a:lnTo>
                <a:lnTo>
                  <a:pt x="756548" y="527812"/>
                </a:lnTo>
                <a:lnTo>
                  <a:pt x="743813" y="508587"/>
                </a:lnTo>
                <a:lnTo>
                  <a:pt x="722652" y="493877"/>
                </a:lnTo>
                <a:lnTo>
                  <a:pt x="696823" y="488442"/>
                </a:lnTo>
                <a:close/>
              </a:path>
              <a:path w="765175" h="674370">
                <a:moveTo>
                  <a:pt x="756548" y="527812"/>
                </a:moveTo>
                <a:lnTo>
                  <a:pt x="696823" y="527812"/>
                </a:lnTo>
                <a:lnTo>
                  <a:pt x="706981" y="529970"/>
                </a:lnTo>
                <a:lnTo>
                  <a:pt x="715984" y="535939"/>
                </a:lnTo>
                <a:lnTo>
                  <a:pt x="722201" y="544957"/>
                </a:lnTo>
                <a:lnTo>
                  <a:pt x="724001" y="556260"/>
                </a:lnTo>
                <a:lnTo>
                  <a:pt x="724001" y="606425"/>
                </a:lnTo>
                <a:lnTo>
                  <a:pt x="721469" y="617728"/>
                </a:lnTo>
                <a:lnTo>
                  <a:pt x="714984" y="626745"/>
                </a:lnTo>
                <a:lnTo>
                  <a:pt x="706213" y="632714"/>
                </a:lnTo>
                <a:lnTo>
                  <a:pt x="696823" y="634873"/>
                </a:lnTo>
                <a:lnTo>
                  <a:pt x="757431" y="634873"/>
                </a:lnTo>
                <a:lnTo>
                  <a:pt x="758652" y="633041"/>
                </a:lnTo>
                <a:lnTo>
                  <a:pt x="763371" y="606425"/>
                </a:lnTo>
                <a:lnTo>
                  <a:pt x="763371" y="556260"/>
                </a:lnTo>
                <a:lnTo>
                  <a:pt x="758116" y="530179"/>
                </a:lnTo>
                <a:lnTo>
                  <a:pt x="756548" y="527812"/>
                </a:lnTo>
                <a:close/>
              </a:path>
              <a:path w="765175" h="674370">
                <a:moveTo>
                  <a:pt x="560933" y="488442"/>
                </a:moveTo>
                <a:lnTo>
                  <a:pt x="552615" y="490098"/>
                </a:lnTo>
                <a:lnTo>
                  <a:pt x="546201" y="494553"/>
                </a:lnTo>
                <a:lnTo>
                  <a:pt x="542074" y="501032"/>
                </a:lnTo>
                <a:lnTo>
                  <a:pt x="540613" y="508762"/>
                </a:lnTo>
                <a:lnTo>
                  <a:pt x="540613" y="653923"/>
                </a:lnTo>
                <a:lnTo>
                  <a:pt x="542270" y="662241"/>
                </a:lnTo>
                <a:lnTo>
                  <a:pt x="546725" y="668654"/>
                </a:lnTo>
                <a:lnTo>
                  <a:pt x="553204" y="672782"/>
                </a:lnTo>
                <a:lnTo>
                  <a:pt x="560933" y="674243"/>
                </a:lnTo>
                <a:lnTo>
                  <a:pt x="568736" y="672804"/>
                </a:lnTo>
                <a:lnTo>
                  <a:pt x="575252" y="668829"/>
                </a:lnTo>
                <a:lnTo>
                  <a:pt x="579721" y="662830"/>
                </a:lnTo>
                <a:lnTo>
                  <a:pt x="581380" y="655319"/>
                </a:lnTo>
                <a:lnTo>
                  <a:pt x="581380" y="508762"/>
                </a:lnTo>
                <a:lnTo>
                  <a:pt x="579900" y="500443"/>
                </a:lnTo>
                <a:lnTo>
                  <a:pt x="575729" y="494030"/>
                </a:lnTo>
                <a:lnTo>
                  <a:pt x="569271" y="489902"/>
                </a:lnTo>
                <a:lnTo>
                  <a:pt x="560933" y="488442"/>
                </a:lnTo>
                <a:close/>
              </a:path>
              <a:path w="765175" h="674370">
                <a:moveTo>
                  <a:pt x="425170" y="488442"/>
                </a:moveTo>
                <a:lnTo>
                  <a:pt x="400273" y="493877"/>
                </a:lnTo>
                <a:lnTo>
                  <a:pt x="379971" y="508587"/>
                </a:lnTo>
                <a:lnTo>
                  <a:pt x="366298" y="530179"/>
                </a:lnTo>
                <a:lnTo>
                  <a:pt x="361289" y="556260"/>
                </a:lnTo>
                <a:lnTo>
                  <a:pt x="361289" y="606425"/>
                </a:lnTo>
                <a:lnTo>
                  <a:pt x="366298" y="633041"/>
                </a:lnTo>
                <a:lnTo>
                  <a:pt x="379971" y="654573"/>
                </a:lnTo>
                <a:lnTo>
                  <a:pt x="400273" y="668986"/>
                </a:lnTo>
                <a:lnTo>
                  <a:pt x="425170" y="674243"/>
                </a:lnTo>
                <a:lnTo>
                  <a:pt x="451588" y="668986"/>
                </a:lnTo>
                <a:lnTo>
                  <a:pt x="472684" y="654573"/>
                </a:lnTo>
                <a:lnTo>
                  <a:pt x="485471" y="634873"/>
                </a:lnTo>
                <a:lnTo>
                  <a:pt x="425170" y="634873"/>
                </a:lnTo>
                <a:lnTo>
                  <a:pt x="416169" y="632714"/>
                </a:lnTo>
                <a:lnTo>
                  <a:pt x="408327" y="626745"/>
                </a:lnTo>
                <a:lnTo>
                  <a:pt x="402785" y="617728"/>
                </a:lnTo>
                <a:lnTo>
                  <a:pt x="400684" y="606425"/>
                </a:lnTo>
                <a:lnTo>
                  <a:pt x="400684" y="556260"/>
                </a:lnTo>
                <a:lnTo>
                  <a:pt x="402785" y="544367"/>
                </a:lnTo>
                <a:lnTo>
                  <a:pt x="408327" y="535416"/>
                </a:lnTo>
                <a:lnTo>
                  <a:pt x="416169" y="529774"/>
                </a:lnTo>
                <a:lnTo>
                  <a:pt x="425170" y="527812"/>
                </a:lnTo>
                <a:lnTo>
                  <a:pt x="485471" y="527812"/>
                </a:lnTo>
                <a:lnTo>
                  <a:pt x="472684" y="508111"/>
                </a:lnTo>
                <a:lnTo>
                  <a:pt x="451588" y="493698"/>
                </a:lnTo>
                <a:lnTo>
                  <a:pt x="425170" y="488442"/>
                </a:lnTo>
                <a:close/>
              </a:path>
              <a:path w="765175" h="674370">
                <a:moveTo>
                  <a:pt x="485471" y="527812"/>
                </a:moveTo>
                <a:lnTo>
                  <a:pt x="425170" y="527812"/>
                </a:lnTo>
                <a:lnTo>
                  <a:pt x="436275" y="529970"/>
                </a:lnTo>
                <a:lnTo>
                  <a:pt x="444855" y="535939"/>
                </a:lnTo>
                <a:lnTo>
                  <a:pt x="450388" y="544957"/>
                </a:lnTo>
                <a:lnTo>
                  <a:pt x="452348" y="556260"/>
                </a:lnTo>
                <a:lnTo>
                  <a:pt x="452348" y="606425"/>
                </a:lnTo>
                <a:lnTo>
                  <a:pt x="450388" y="617728"/>
                </a:lnTo>
                <a:lnTo>
                  <a:pt x="444855" y="626745"/>
                </a:lnTo>
                <a:lnTo>
                  <a:pt x="436275" y="632714"/>
                </a:lnTo>
                <a:lnTo>
                  <a:pt x="425170" y="634873"/>
                </a:lnTo>
                <a:lnTo>
                  <a:pt x="485471" y="634873"/>
                </a:lnTo>
                <a:lnTo>
                  <a:pt x="486660" y="633041"/>
                </a:lnTo>
                <a:lnTo>
                  <a:pt x="491718" y="606425"/>
                </a:lnTo>
                <a:lnTo>
                  <a:pt x="491718" y="556260"/>
                </a:lnTo>
                <a:lnTo>
                  <a:pt x="486660" y="529643"/>
                </a:lnTo>
                <a:lnTo>
                  <a:pt x="485471" y="527812"/>
                </a:lnTo>
                <a:close/>
              </a:path>
              <a:path w="765175" h="674370">
                <a:moveTo>
                  <a:pt x="292023" y="488442"/>
                </a:moveTo>
                <a:lnTo>
                  <a:pt x="283681" y="490098"/>
                </a:lnTo>
                <a:lnTo>
                  <a:pt x="277252" y="494553"/>
                </a:lnTo>
                <a:lnTo>
                  <a:pt x="273116" y="501032"/>
                </a:lnTo>
                <a:lnTo>
                  <a:pt x="271653" y="508762"/>
                </a:lnTo>
                <a:lnTo>
                  <a:pt x="271653" y="653923"/>
                </a:lnTo>
                <a:lnTo>
                  <a:pt x="273307" y="662241"/>
                </a:lnTo>
                <a:lnTo>
                  <a:pt x="277761" y="668654"/>
                </a:lnTo>
                <a:lnTo>
                  <a:pt x="284254" y="672782"/>
                </a:lnTo>
                <a:lnTo>
                  <a:pt x="292023" y="674243"/>
                </a:lnTo>
                <a:lnTo>
                  <a:pt x="299596" y="672804"/>
                </a:lnTo>
                <a:lnTo>
                  <a:pt x="305771" y="668829"/>
                </a:lnTo>
                <a:lnTo>
                  <a:pt x="310165" y="662830"/>
                </a:lnTo>
                <a:lnTo>
                  <a:pt x="312394" y="655319"/>
                </a:lnTo>
                <a:lnTo>
                  <a:pt x="312394" y="508762"/>
                </a:lnTo>
                <a:lnTo>
                  <a:pt x="310929" y="500443"/>
                </a:lnTo>
                <a:lnTo>
                  <a:pt x="306790" y="494030"/>
                </a:lnTo>
                <a:lnTo>
                  <a:pt x="300360" y="489902"/>
                </a:lnTo>
                <a:lnTo>
                  <a:pt x="292023" y="488442"/>
                </a:lnTo>
                <a:close/>
              </a:path>
              <a:path w="765175" h="674370">
                <a:moveTo>
                  <a:pt x="156197" y="488442"/>
                </a:moveTo>
                <a:lnTo>
                  <a:pt x="130325" y="493698"/>
                </a:lnTo>
                <a:lnTo>
                  <a:pt x="109169" y="508111"/>
                </a:lnTo>
                <a:lnTo>
                  <a:pt x="94889" y="529643"/>
                </a:lnTo>
                <a:lnTo>
                  <a:pt x="89649" y="556260"/>
                </a:lnTo>
                <a:lnTo>
                  <a:pt x="89649" y="606425"/>
                </a:lnTo>
                <a:lnTo>
                  <a:pt x="94700" y="633041"/>
                </a:lnTo>
                <a:lnTo>
                  <a:pt x="108664" y="654573"/>
                </a:lnTo>
                <a:lnTo>
                  <a:pt x="129757" y="668986"/>
                </a:lnTo>
                <a:lnTo>
                  <a:pt x="156197" y="674243"/>
                </a:lnTo>
                <a:lnTo>
                  <a:pt x="182068" y="668986"/>
                </a:lnTo>
                <a:lnTo>
                  <a:pt x="203225" y="654573"/>
                </a:lnTo>
                <a:lnTo>
                  <a:pt x="216290" y="634873"/>
                </a:lnTo>
                <a:lnTo>
                  <a:pt x="156197" y="634873"/>
                </a:lnTo>
                <a:lnTo>
                  <a:pt x="145651" y="632714"/>
                </a:lnTo>
                <a:lnTo>
                  <a:pt x="137013" y="626745"/>
                </a:lnTo>
                <a:lnTo>
                  <a:pt x="131176" y="617728"/>
                </a:lnTo>
                <a:lnTo>
                  <a:pt x="129031" y="606425"/>
                </a:lnTo>
                <a:lnTo>
                  <a:pt x="129031" y="556260"/>
                </a:lnTo>
                <a:lnTo>
                  <a:pt x="130985" y="544957"/>
                </a:lnTo>
                <a:lnTo>
                  <a:pt x="136504" y="535939"/>
                </a:lnTo>
                <a:lnTo>
                  <a:pt x="145078" y="529970"/>
                </a:lnTo>
                <a:lnTo>
                  <a:pt x="156197" y="527812"/>
                </a:lnTo>
                <a:lnTo>
                  <a:pt x="216290" y="527812"/>
                </a:lnTo>
                <a:lnTo>
                  <a:pt x="203225" y="508111"/>
                </a:lnTo>
                <a:lnTo>
                  <a:pt x="182068" y="493698"/>
                </a:lnTo>
                <a:lnTo>
                  <a:pt x="156197" y="488442"/>
                </a:lnTo>
                <a:close/>
              </a:path>
              <a:path w="765175" h="674370">
                <a:moveTo>
                  <a:pt x="216290" y="527812"/>
                </a:moveTo>
                <a:lnTo>
                  <a:pt x="156197" y="527812"/>
                </a:lnTo>
                <a:lnTo>
                  <a:pt x="166742" y="529970"/>
                </a:lnTo>
                <a:lnTo>
                  <a:pt x="175380" y="535939"/>
                </a:lnTo>
                <a:lnTo>
                  <a:pt x="181218" y="544957"/>
                </a:lnTo>
                <a:lnTo>
                  <a:pt x="183362" y="556260"/>
                </a:lnTo>
                <a:lnTo>
                  <a:pt x="183362" y="606425"/>
                </a:lnTo>
                <a:lnTo>
                  <a:pt x="181409" y="617728"/>
                </a:lnTo>
                <a:lnTo>
                  <a:pt x="175890" y="626745"/>
                </a:lnTo>
                <a:lnTo>
                  <a:pt x="167315" y="632714"/>
                </a:lnTo>
                <a:lnTo>
                  <a:pt x="156197" y="634873"/>
                </a:lnTo>
                <a:lnTo>
                  <a:pt x="216290" y="634873"/>
                </a:lnTo>
                <a:lnTo>
                  <a:pt x="217504" y="633041"/>
                </a:lnTo>
                <a:lnTo>
                  <a:pt x="222745" y="606425"/>
                </a:lnTo>
                <a:lnTo>
                  <a:pt x="222745" y="556260"/>
                </a:lnTo>
                <a:lnTo>
                  <a:pt x="217504" y="529643"/>
                </a:lnTo>
                <a:lnTo>
                  <a:pt x="216290" y="527812"/>
                </a:lnTo>
                <a:close/>
              </a:path>
              <a:path w="765175" h="674370">
                <a:moveTo>
                  <a:pt x="20370" y="488442"/>
                </a:moveTo>
                <a:lnTo>
                  <a:pt x="12033" y="490098"/>
                </a:lnTo>
                <a:lnTo>
                  <a:pt x="5603" y="494553"/>
                </a:lnTo>
                <a:lnTo>
                  <a:pt x="1464" y="501032"/>
                </a:lnTo>
                <a:lnTo>
                  <a:pt x="0" y="508762"/>
                </a:lnTo>
                <a:lnTo>
                  <a:pt x="0" y="655319"/>
                </a:lnTo>
                <a:lnTo>
                  <a:pt x="1464" y="662830"/>
                </a:lnTo>
                <a:lnTo>
                  <a:pt x="5603" y="668829"/>
                </a:lnTo>
                <a:lnTo>
                  <a:pt x="12033" y="672804"/>
                </a:lnTo>
                <a:lnTo>
                  <a:pt x="20370" y="674243"/>
                </a:lnTo>
                <a:lnTo>
                  <a:pt x="27950" y="672804"/>
                </a:lnTo>
                <a:lnTo>
                  <a:pt x="34129" y="668829"/>
                </a:lnTo>
                <a:lnTo>
                  <a:pt x="38524" y="662830"/>
                </a:lnTo>
                <a:lnTo>
                  <a:pt x="40754" y="655319"/>
                </a:lnTo>
                <a:lnTo>
                  <a:pt x="40754" y="508762"/>
                </a:lnTo>
                <a:lnTo>
                  <a:pt x="39289" y="500443"/>
                </a:lnTo>
                <a:lnTo>
                  <a:pt x="35148" y="494030"/>
                </a:lnTo>
                <a:lnTo>
                  <a:pt x="28715" y="489902"/>
                </a:lnTo>
                <a:lnTo>
                  <a:pt x="20370" y="488442"/>
                </a:lnTo>
                <a:close/>
              </a:path>
              <a:path w="765175" h="674370">
                <a:moveTo>
                  <a:pt x="608431" y="248285"/>
                </a:moveTo>
                <a:lnTo>
                  <a:pt x="582602" y="253499"/>
                </a:lnTo>
                <a:lnTo>
                  <a:pt x="561441" y="267620"/>
                </a:lnTo>
                <a:lnTo>
                  <a:pt x="547138" y="288361"/>
                </a:lnTo>
                <a:lnTo>
                  <a:pt x="541883" y="313436"/>
                </a:lnTo>
                <a:lnTo>
                  <a:pt x="541883" y="367664"/>
                </a:lnTo>
                <a:lnTo>
                  <a:pt x="547138" y="393692"/>
                </a:lnTo>
                <a:lnTo>
                  <a:pt x="561441" y="415290"/>
                </a:lnTo>
                <a:lnTo>
                  <a:pt x="582602" y="430029"/>
                </a:lnTo>
                <a:lnTo>
                  <a:pt x="608431" y="435482"/>
                </a:lnTo>
                <a:lnTo>
                  <a:pt x="633188" y="429851"/>
                </a:lnTo>
                <a:lnTo>
                  <a:pt x="654469" y="414813"/>
                </a:lnTo>
                <a:lnTo>
                  <a:pt x="666372" y="397510"/>
                </a:lnTo>
                <a:lnTo>
                  <a:pt x="608431" y="397510"/>
                </a:lnTo>
                <a:lnTo>
                  <a:pt x="597936" y="394975"/>
                </a:lnTo>
                <a:lnTo>
                  <a:pt x="589333" y="388381"/>
                </a:lnTo>
                <a:lnTo>
                  <a:pt x="583517" y="379239"/>
                </a:lnTo>
                <a:lnTo>
                  <a:pt x="581380" y="369062"/>
                </a:lnTo>
                <a:lnTo>
                  <a:pt x="581380" y="314706"/>
                </a:lnTo>
                <a:lnTo>
                  <a:pt x="583517" y="304998"/>
                </a:lnTo>
                <a:lnTo>
                  <a:pt x="589333" y="296767"/>
                </a:lnTo>
                <a:lnTo>
                  <a:pt x="597936" y="291060"/>
                </a:lnTo>
                <a:lnTo>
                  <a:pt x="608431" y="288925"/>
                </a:lnTo>
                <a:lnTo>
                  <a:pt x="669546" y="288925"/>
                </a:lnTo>
                <a:lnTo>
                  <a:pt x="654992" y="268144"/>
                </a:lnTo>
                <a:lnTo>
                  <a:pt x="633778" y="253696"/>
                </a:lnTo>
                <a:lnTo>
                  <a:pt x="608431" y="248285"/>
                </a:lnTo>
                <a:close/>
              </a:path>
              <a:path w="765175" h="674370">
                <a:moveTo>
                  <a:pt x="669546" y="288925"/>
                </a:moveTo>
                <a:lnTo>
                  <a:pt x="608431" y="288925"/>
                </a:lnTo>
                <a:lnTo>
                  <a:pt x="618411" y="291238"/>
                </a:lnTo>
                <a:lnTo>
                  <a:pt x="627116" y="297243"/>
                </a:lnTo>
                <a:lnTo>
                  <a:pt x="633273" y="305534"/>
                </a:lnTo>
                <a:lnTo>
                  <a:pt x="635609" y="314706"/>
                </a:lnTo>
                <a:lnTo>
                  <a:pt x="635609" y="369062"/>
                </a:lnTo>
                <a:lnTo>
                  <a:pt x="633273" y="379239"/>
                </a:lnTo>
                <a:lnTo>
                  <a:pt x="627116" y="388381"/>
                </a:lnTo>
                <a:lnTo>
                  <a:pt x="618411" y="394975"/>
                </a:lnTo>
                <a:lnTo>
                  <a:pt x="608431" y="397510"/>
                </a:lnTo>
                <a:lnTo>
                  <a:pt x="666372" y="397510"/>
                </a:lnTo>
                <a:lnTo>
                  <a:pt x="669367" y="393156"/>
                </a:lnTo>
                <a:lnTo>
                  <a:pt x="674979" y="367664"/>
                </a:lnTo>
                <a:lnTo>
                  <a:pt x="674979" y="313436"/>
                </a:lnTo>
                <a:lnTo>
                  <a:pt x="669546" y="288925"/>
                </a:lnTo>
                <a:close/>
              </a:path>
              <a:path w="765175" h="674370">
                <a:moveTo>
                  <a:pt x="336842" y="248285"/>
                </a:moveTo>
                <a:lnTo>
                  <a:pt x="312541" y="253499"/>
                </a:lnTo>
                <a:lnTo>
                  <a:pt x="292192" y="267620"/>
                </a:lnTo>
                <a:lnTo>
                  <a:pt x="278209" y="288361"/>
                </a:lnTo>
                <a:lnTo>
                  <a:pt x="273011" y="313436"/>
                </a:lnTo>
                <a:lnTo>
                  <a:pt x="273011" y="367664"/>
                </a:lnTo>
                <a:lnTo>
                  <a:pt x="278209" y="393156"/>
                </a:lnTo>
                <a:lnTo>
                  <a:pt x="292192" y="414813"/>
                </a:lnTo>
                <a:lnTo>
                  <a:pt x="312541" y="429851"/>
                </a:lnTo>
                <a:lnTo>
                  <a:pt x="336842" y="435482"/>
                </a:lnTo>
                <a:lnTo>
                  <a:pt x="362142" y="430029"/>
                </a:lnTo>
                <a:lnTo>
                  <a:pt x="383366" y="415289"/>
                </a:lnTo>
                <a:lnTo>
                  <a:pt x="395388" y="397510"/>
                </a:lnTo>
                <a:lnTo>
                  <a:pt x="336842" y="397510"/>
                </a:lnTo>
                <a:lnTo>
                  <a:pt x="327867" y="394975"/>
                </a:lnTo>
                <a:lnTo>
                  <a:pt x="320036" y="388381"/>
                </a:lnTo>
                <a:lnTo>
                  <a:pt x="314496" y="379239"/>
                </a:lnTo>
                <a:lnTo>
                  <a:pt x="312394" y="369062"/>
                </a:lnTo>
                <a:lnTo>
                  <a:pt x="312394" y="314706"/>
                </a:lnTo>
                <a:lnTo>
                  <a:pt x="314496" y="304998"/>
                </a:lnTo>
                <a:lnTo>
                  <a:pt x="320036" y="296767"/>
                </a:lnTo>
                <a:lnTo>
                  <a:pt x="327867" y="291060"/>
                </a:lnTo>
                <a:lnTo>
                  <a:pt x="336842" y="288925"/>
                </a:lnTo>
                <a:lnTo>
                  <a:pt x="398395" y="288925"/>
                </a:lnTo>
                <a:lnTo>
                  <a:pt x="398160" y="287772"/>
                </a:lnTo>
                <a:lnTo>
                  <a:pt x="383876" y="267096"/>
                </a:lnTo>
                <a:lnTo>
                  <a:pt x="362715" y="253303"/>
                </a:lnTo>
                <a:lnTo>
                  <a:pt x="336842" y="248285"/>
                </a:lnTo>
                <a:close/>
              </a:path>
              <a:path w="765175" h="674370">
                <a:moveTo>
                  <a:pt x="398395" y="288925"/>
                </a:moveTo>
                <a:lnTo>
                  <a:pt x="336842" y="288925"/>
                </a:lnTo>
                <a:lnTo>
                  <a:pt x="347387" y="290863"/>
                </a:lnTo>
                <a:lnTo>
                  <a:pt x="356025" y="296243"/>
                </a:lnTo>
                <a:lnTo>
                  <a:pt x="361863" y="304409"/>
                </a:lnTo>
                <a:lnTo>
                  <a:pt x="364007" y="314706"/>
                </a:lnTo>
                <a:lnTo>
                  <a:pt x="364007" y="369062"/>
                </a:lnTo>
                <a:lnTo>
                  <a:pt x="361863" y="379239"/>
                </a:lnTo>
                <a:lnTo>
                  <a:pt x="356025" y="388381"/>
                </a:lnTo>
                <a:lnTo>
                  <a:pt x="347387" y="394975"/>
                </a:lnTo>
                <a:lnTo>
                  <a:pt x="336842" y="397510"/>
                </a:lnTo>
                <a:lnTo>
                  <a:pt x="395388" y="397510"/>
                </a:lnTo>
                <a:lnTo>
                  <a:pt x="397969" y="393692"/>
                </a:lnTo>
                <a:lnTo>
                  <a:pt x="403402" y="367664"/>
                </a:lnTo>
                <a:lnTo>
                  <a:pt x="403402" y="313436"/>
                </a:lnTo>
                <a:lnTo>
                  <a:pt x="398395" y="288925"/>
                </a:lnTo>
                <a:close/>
              </a:path>
              <a:path w="765175" h="674370">
                <a:moveTo>
                  <a:pt x="66560" y="248285"/>
                </a:moveTo>
                <a:lnTo>
                  <a:pt x="40687" y="253499"/>
                </a:lnTo>
                <a:lnTo>
                  <a:pt x="19526" y="267620"/>
                </a:lnTo>
                <a:lnTo>
                  <a:pt x="5242" y="288361"/>
                </a:lnTo>
                <a:lnTo>
                  <a:pt x="0" y="313436"/>
                </a:lnTo>
                <a:lnTo>
                  <a:pt x="0" y="367664"/>
                </a:lnTo>
                <a:lnTo>
                  <a:pt x="5433" y="393692"/>
                </a:lnTo>
                <a:lnTo>
                  <a:pt x="20035" y="415290"/>
                </a:lnTo>
                <a:lnTo>
                  <a:pt x="41260" y="430029"/>
                </a:lnTo>
                <a:lnTo>
                  <a:pt x="66560" y="435482"/>
                </a:lnTo>
                <a:lnTo>
                  <a:pt x="92617" y="430029"/>
                </a:lnTo>
                <a:lnTo>
                  <a:pt x="114093" y="415290"/>
                </a:lnTo>
                <a:lnTo>
                  <a:pt x="125903" y="397510"/>
                </a:lnTo>
                <a:lnTo>
                  <a:pt x="66560" y="397510"/>
                </a:lnTo>
                <a:lnTo>
                  <a:pt x="56009" y="394975"/>
                </a:lnTo>
                <a:lnTo>
                  <a:pt x="47372" y="388381"/>
                </a:lnTo>
                <a:lnTo>
                  <a:pt x="41537" y="379239"/>
                </a:lnTo>
                <a:lnTo>
                  <a:pt x="39395" y="369062"/>
                </a:lnTo>
                <a:lnTo>
                  <a:pt x="39395" y="314706"/>
                </a:lnTo>
                <a:lnTo>
                  <a:pt x="41537" y="304998"/>
                </a:lnTo>
                <a:lnTo>
                  <a:pt x="47372" y="296767"/>
                </a:lnTo>
                <a:lnTo>
                  <a:pt x="56009" y="291060"/>
                </a:lnTo>
                <a:lnTo>
                  <a:pt x="66560" y="288925"/>
                </a:lnTo>
                <a:lnTo>
                  <a:pt x="128102" y="288925"/>
                </a:lnTo>
                <a:lnTo>
                  <a:pt x="127866" y="287772"/>
                </a:lnTo>
                <a:lnTo>
                  <a:pt x="113584" y="267096"/>
                </a:lnTo>
                <a:lnTo>
                  <a:pt x="92426" y="253303"/>
                </a:lnTo>
                <a:lnTo>
                  <a:pt x="66560" y="248285"/>
                </a:lnTo>
                <a:close/>
              </a:path>
              <a:path w="765175" h="674370">
                <a:moveTo>
                  <a:pt x="128102" y="288925"/>
                </a:moveTo>
                <a:lnTo>
                  <a:pt x="66560" y="288925"/>
                </a:lnTo>
                <a:lnTo>
                  <a:pt x="77316" y="290843"/>
                </a:lnTo>
                <a:lnTo>
                  <a:pt x="86417" y="296084"/>
                </a:lnTo>
                <a:lnTo>
                  <a:pt x="92717" y="303873"/>
                </a:lnTo>
                <a:lnTo>
                  <a:pt x="95072" y="313436"/>
                </a:lnTo>
                <a:lnTo>
                  <a:pt x="95072" y="367664"/>
                </a:lnTo>
                <a:lnTo>
                  <a:pt x="92717" y="378061"/>
                </a:lnTo>
                <a:lnTo>
                  <a:pt x="86417" y="387683"/>
                </a:lnTo>
                <a:lnTo>
                  <a:pt x="77316" y="394757"/>
                </a:lnTo>
                <a:lnTo>
                  <a:pt x="66560" y="397510"/>
                </a:lnTo>
                <a:lnTo>
                  <a:pt x="125903" y="397510"/>
                </a:lnTo>
                <a:lnTo>
                  <a:pt x="128439" y="393692"/>
                </a:lnTo>
                <a:lnTo>
                  <a:pt x="133108" y="367664"/>
                </a:lnTo>
                <a:lnTo>
                  <a:pt x="133108" y="313436"/>
                </a:lnTo>
                <a:lnTo>
                  <a:pt x="128102" y="288925"/>
                </a:lnTo>
                <a:close/>
              </a:path>
              <a:path w="765175" h="674370">
                <a:moveTo>
                  <a:pt x="744321" y="248285"/>
                </a:moveTo>
                <a:lnTo>
                  <a:pt x="736003" y="249941"/>
                </a:lnTo>
                <a:lnTo>
                  <a:pt x="729589" y="254396"/>
                </a:lnTo>
                <a:lnTo>
                  <a:pt x="725462" y="260875"/>
                </a:lnTo>
                <a:lnTo>
                  <a:pt x="724001" y="268605"/>
                </a:lnTo>
                <a:lnTo>
                  <a:pt x="724001" y="412495"/>
                </a:lnTo>
                <a:lnTo>
                  <a:pt x="725640" y="420814"/>
                </a:lnTo>
                <a:lnTo>
                  <a:pt x="730065" y="427227"/>
                </a:lnTo>
                <a:lnTo>
                  <a:pt x="736538" y="431355"/>
                </a:lnTo>
                <a:lnTo>
                  <a:pt x="744321" y="432816"/>
                </a:lnTo>
                <a:lnTo>
                  <a:pt x="752050" y="431159"/>
                </a:lnTo>
                <a:lnTo>
                  <a:pt x="758529" y="426704"/>
                </a:lnTo>
                <a:lnTo>
                  <a:pt x="762984" y="420225"/>
                </a:lnTo>
                <a:lnTo>
                  <a:pt x="764641" y="412495"/>
                </a:lnTo>
                <a:lnTo>
                  <a:pt x="764641" y="268605"/>
                </a:lnTo>
                <a:lnTo>
                  <a:pt x="763181" y="260286"/>
                </a:lnTo>
                <a:lnTo>
                  <a:pt x="759053" y="253873"/>
                </a:lnTo>
                <a:lnTo>
                  <a:pt x="752640" y="249745"/>
                </a:lnTo>
                <a:lnTo>
                  <a:pt x="744321" y="248285"/>
                </a:lnTo>
                <a:close/>
              </a:path>
              <a:path w="765175" h="674370">
                <a:moveTo>
                  <a:pt x="472668" y="248285"/>
                </a:moveTo>
                <a:lnTo>
                  <a:pt x="464350" y="249941"/>
                </a:lnTo>
                <a:lnTo>
                  <a:pt x="457936" y="254396"/>
                </a:lnTo>
                <a:lnTo>
                  <a:pt x="453809" y="260875"/>
                </a:lnTo>
                <a:lnTo>
                  <a:pt x="452348" y="268605"/>
                </a:lnTo>
                <a:lnTo>
                  <a:pt x="452348" y="412495"/>
                </a:lnTo>
                <a:lnTo>
                  <a:pt x="453987" y="420814"/>
                </a:lnTo>
                <a:lnTo>
                  <a:pt x="458412" y="427227"/>
                </a:lnTo>
                <a:lnTo>
                  <a:pt x="464885" y="431355"/>
                </a:lnTo>
                <a:lnTo>
                  <a:pt x="472668" y="432816"/>
                </a:lnTo>
                <a:lnTo>
                  <a:pt x="480272" y="431159"/>
                </a:lnTo>
                <a:lnTo>
                  <a:pt x="486448" y="426704"/>
                </a:lnTo>
                <a:lnTo>
                  <a:pt x="490813" y="420225"/>
                </a:lnTo>
                <a:lnTo>
                  <a:pt x="492988" y="412495"/>
                </a:lnTo>
                <a:lnTo>
                  <a:pt x="492988" y="268605"/>
                </a:lnTo>
                <a:lnTo>
                  <a:pt x="491528" y="260286"/>
                </a:lnTo>
                <a:lnTo>
                  <a:pt x="487400" y="253873"/>
                </a:lnTo>
                <a:lnTo>
                  <a:pt x="480987" y="249745"/>
                </a:lnTo>
                <a:lnTo>
                  <a:pt x="472668" y="248285"/>
                </a:lnTo>
                <a:close/>
              </a:path>
              <a:path w="765175" h="674370">
                <a:moveTo>
                  <a:pt x="203733" y="248285"/>
                </a:moveTo>
                <a:lnTo>
                  <a:pt x="195396" y="249941"/>
                </a:lnTo>
                <a:lnTo>
                  <a:pt x="188966" y="254396"/>
                </a:lnTo>
                <a:lnTo>
                  <a:pt x="184827" y="260875"/>
                </a:lnTo>
                <a:lnTo>
                  <a:pt x="183362" y="268605"/>
                </a:lnTo>
                <a:lnTo>
                  <a:pt x="183362" y="412495"/>
                </a:lnTo>
                <a:lnTo>
                  <a:pt x="185018" y="420814"/>
                </a:lnTo>
                <a:lnTo>
                  <a:pt x="189476" y="427227"/>
                </a:lnTo>
                <a:lnTo>
                  <a:pt x="195969" y="431355"/>
                </a:lnTo>
                <a:lnTo>
                  <a:pt x="203733" y="432816"/>
                </a:lnTo>
                <a:lnTo>
                  <a:pt x="211311" y="431159"/>
                </a:lnTo>
                <a:lnTo>
                  <a:pt x="217485" y="426704"/>
                </a:lnTo>
                <a:lnTo>
                  <a:pt x="221876" y="420225"/>
                </a:lnTo>
                <a:lnTo>
                  <a:pt x="224104" y="412495"/>
                </a:lnTo>
                <a:lnTo>
                  <a:pt x="224104" y="268605"/>
                </a:lnTo>
                <a:lnTo>
                  <a:pt x="222641" y="260286"/>
                </a:lnTo>
                <a:lnTo>
                  <a:pt x="218505" y="253873"/>
                </a:lnTo>
                <a:lnTo>
                  <a:pt x="212075" y="249745"/>
                </a:lnTo>
                <a:lnTo>
                  <a:pt x="203733" y="248285"/>
                </a:lnTo>
                <a:close/>
              </a:path>
              <a:path w="765175" h="674370">
                <a:moveTo>
                  <a:pt x="696823" y="0"/>
                </a:moveTo>
                <a:lnTo>
                  <a:pt x="670941" y="5214"/>
                </a:lnTo>
                <a:lnTo>
                  <a:pt x="649785" y="19335"/>
                </a:lnTo>
                <a:lnTo>
                  <a:pt x="635512" y="40076"/>
                </a:lnTo>
                <a:lnTo>
                  <a:pt x="630275" y="65150"/>
                </a:lnTo>
                <a:lnTo>
                  <a:pt x="630275" y="119380"/>
                </a:lnTo>
                <a:lnTo>
                  <a:pt x="635512" y="145460"/>
                </a:lnTo>
                <a:lnTo>
                  <a:pt x="649785" y="167052"/>
                </a:lnTo>
                <a:lnTo>
                  <a:pt x="670941" y="181762"/>
                </a:lnTo>
                <a:lnTo>
                  <a:pt x="696823" y="187198"/>
                </a:lnTo>
                <a:lnTo>
                  <a:pt x="722295" y="181566"/>
                </a:lnTo>
                <a:lnTo>
                  <a:pt x="743813" y="166528"/>
                </a:lnTo>
                <a:lnTo>
                  <a:pt x="755527" y="149225"/>
                </a:lnTo>
                <a:lnTo>
                  <a:pt x="696823" y="149225"/>
                </a:lnTo>
                <a:lnTo>
                  <a:pt x="686254" y="146690"/>
                </a:lnTo>
                <a:lnTo>
                  <a:pt x="677614" y="140096"/>
                </a:lnTo>
                <a:lnTo>
                  <a:pt x="671784" y="130954"/>
                </a:lnTo>
                <a:lnTo>
                  <a:pt x="669645" y="120776"/>
                </a:lnTo>
                <a:lnTo>
                  <a:pt x="669645" y="66548"/>
                </a:lnTo>
                <a:lnTo>
                  <a:pt x="671784" y="56197"/>
                </a:lnTo>
                <a:lnTo>
                  <a:pt x="677614" y="48037"/>
                </a:lnTo>
                <a:lnTo>
                  <a:pt x="686254" y="42687"/>
                </a:lnTo>
                <a:lnTo>
                  <a:pt x="696823" y="40766"/>
                </a:lnTo>
                <a:lnTo>
                  <a:pt x="757960" y="40766"/>
                </a:lnTo>
                <a:lnTo>
                  <a:pt x="743337" y="19859"/>
                </a:lnTo>
                <a:lnTo>
                  <a:pt x="722116" y="5411"/>
                </a:lnTo>
                <a:lnTo>
                  <a:pt x="696823" y="0"/>
                </a:lnTo>
                <a:close/>
              </a:path>
              <a:path w="765175" h="674370">
                <a:moveTo>
                  <a:pt x="757960" y="40766"/>
                </a:moveTo>
                <a:lnTo>
                  <a:pt x="696823" y="40766"/>
                </a:lnTo>
                <a:lnTo>
                  <a:pt x="706981" y="43062"/>
                </a:lnTo>
                <a:lnTo>
                  <a:pt x="715984" y="49037"/>
                </a:lnTo>
                <a:lnTo>
                  <a:pt x="722201" y="57322"/>
                </a:lnTo>
                <a:lnTo>
                  <a:pt x="724001" y="66548"/>
                </a:lnTo>
                <a:lnTo>
                  <a:pt x="724001" y="120776"/>
                </a:lnTo>
                <a:lnTo>
                  <a:pt x="721665" y="130954"/>
                </a:lnTo>
                <a:lnTo>
                  <a:pt x="715508" y="140096"/>
                </a:lnTo>
                <a:lnTo>
                  <a:pt x="706803" y="146690"/>
                </a:lnTo>
                <a:lnTo>
                  <a:pt x="696823" y="149225"/>
                </a:lnTo>
                <a:lnTo>
                  <a:pt x="755527" y="149225"/>
                </a:lnTo>
                <a:lnTo>
                  <a:pt x="758474" y="144871"/>
                </a:lnTo>
                <a:lnTo>
                  <a:pt x="763371" y="119380"/>
                </a:lnTo>
                <a:lnTo>
                  <a:pt x="763371" y="65150"/>
                </a:lnTo>
                <a:lnTo>
                  <a:pt x="757960" y="40766"/>
                </a:lnTo>
                <a:close/>
              </a:path>
              <a:path w="765175" h="674370">
                <a:moveTo>
                  <a:pt x="425170" y="0"/>
                </a:moveTo>
                <a:lnTo>
                  <a:pt x="400846" y="5214"/>
                </a:lnTo>
                <a:lnTo>
                  <a:pt x="380480" y="19335"/>
                </a:lnTo>
                <a:lnTo>
                  <a:pt x="366490" y="40076"/>
                </a:lnTo>
                <a:lnTo>
                  <a:pt x="361289" y="65150"/>
                </a:lnTo>
                <a:lnTo>
                  <a:pt x="361289" y="119380"/>
                </a:lnTo>
                <a:lnTo>
                  <a:pt x="366490" y="144871"/>
                </a:lnTo>
                <a:lnTo>
                  <a:pt x="380480" y="166528"/>
                </a:lnTo>
                <a:lnTo>
                  <a:pt x="400846" y="181566"/>
                </a:lnTo>
                <a:lnTo>
                  <a:pt x="425170" y="187198"/>
                </a:lnTo>
                <a:lnTo>
                  <a:pt x="450999" y="181762"/>
                </a:lnTo>
                <a:lnTo>
                  <a:pt x="472160" y="167052"/>
                </a:lnTo>
                <a:lnTo>
                  <a:pt x="483970" y="149225"/>
                </a:lnTo>
                <a:lnTo>
                  <a:pt x="425170" y="149225"/>
                </a:lnTo>
                <a:lnTo>
                  <a:pt x="416169" y="146690"/>
                </a:lnTo>
                <a:lnTo>
                  <a:pt x="408327" y="140096"/>
                </a:lnTo>
                <a:lnTo>
                  <a:pt x="402785" y="130954"/>
                </a:lnTo>
                <a:lnTo>
                  <a:pt x="400684" y="120776"/>
                </a:lnTo>
                <a:lnTo>
                  <a:pt x="400684" y="66548"/>
                </a:lnTo>
                <a:lnTo>
                  <a:pt x="402785" y="56786"/>
                </a:lnTo>
                <a:lnTo>
                  <a:pt x="408327" y="48561"/>
                </a:lnTo>
                <a:lnTo>
                  <a:pt x="416169" y="42884"/>
                </a:lnTo>
                <a:lnTo>
                  <a:pt x="425170" y="40766"/>
                </a:lnTo>
                <a:lnTo>
                  <a:pt x="486726" y="40766"/>
                </a:lnTo>
                <a:lnTo>
                  <a:pt x="486463" y="39487"/>
                </a:lnTo>
                <a:lnTo>
                  <a:pt x="472160" y="18811"/>
                </a:lnTo>
                <a:lnTo>
                  <a:pt x="450999" y="5018"/>
                </a:lnTo>
                <a:lnTo>
                  <a:pt x="425170" y="0"/>
                </a:lnTo>
                <a:close/>
              </a:path>
              <a:path w="765175" h="674370">
                <a:moveTo>
                  <a:pt x="486726" y="40766"/>
                </a:moveTo>
                <a:lnTo>
                  <a:pt x="425170" y="40766"/>
                </a:lnTo>
                <a:lnTo>
                  <a:pt x="435685" y="42884"/>
                </a:lnTo>
                <a:lnTo>
                  <a:pt x="444331" y="48561"/>
                </a:lnTo>
                <a:lnTo>
                  <a:pt x="450191" y="56786"/>
                </a:lnTo>
                <a:lnTo>
                  <a:pt x="452348" y="66548"/>
                </a:lnTo>
                <a:lnTo>
                  <a:pt x="452348" y="120776"/>
                </a:lnTo>
                <a:lnTo>
                  <a:pt x="450191" y="130954"/>
                </a:lnTo>
                <a:lnTo>
                  <a:pt x="444331" y="140096"/>
                </a:lnTo>
                <a:lnTo>
                  <a:pt x="435685" y="146690"/>
                </a:lnTo>
                <a:lnTo>
                  <a:pt x="425170" y="149225"/>
                </a:lnTo>
                <a:lnTo>
                  <a:pt x="483970" y="149225"/>
                </a:lnTo>
                <a:lnTo>
                  <a:pt x="486463" y="145460"/>
                </a:lnTo>
                <a:lnTo>
                  <a:pt x="491718" y="119380"/>
                </a:lnTo>
                <a:lnTo>
                  <a:pt x="491718" y="65150"/>
                </a:lnTo>
                <a:lnTo>
                  <a:pt x="486726" y="40766"/>
                </a:lnTo>
                <a:close/>
              </a:path>
              <a:path w="765175" h="674370">
                <a:moveTo>
                  <a:pt x="156197" y="1397"/>
                </a:moveTo>
                <a:lnTo>
                  <a:pt x="130134" y="6393"/>
                </a:lnTo>
                <a:lnTo>
                  <a:pt x="108659" y="20034"/>
                </a:lnTo>
                <a:lnTo>
                  <a:pt x="94316" y="40294"/>
                </a:lnTo>
                <a:lnTo>
                  <a:pt x="89649" y="65150"/>
                </a:lnTo>
                <a:lnTo>
                  <a:pt x="89649" y="119380"/>
                </a:lnTo>
                <a:lnTo>
                  <a:pt x="94889" y="145460"/>
                </a:lnTo>
                <a:lnTo>
                  <a:pt x="109169" y="167052"/>
                </a:lnTo>
                <a:lnTo>
                  <a:pt x="130325" y="181762"/>
                </a:lnTo>
                <a:lnTo>
                  <a:pt x="156197" y="187198"/>
                </a:lnTo>
                <a:lnTo>
                  <a:pt x="181495" y="181784"/>
                </a:lnTo>
                <a:lnTo>
                  <a:pt x="202715" y="167227"/>
                </a:lnTo>
                <a:lnTo>
                  <a:pt x="215125" y="149225"/>
                </a:lnTo>
                <a:lnTo>
                  <a:pt x="156197" y="149225"/>
                </a:lnTo>
                <a:lnTo>
                  <a:pt x="145651" y="146690"/>
                </a:lnTo>
                <a:lnTo>
                  <a:pt x="137013" y="140096"/>
                </a:lnTo>
                <a:lnTo>
                  <a:pt x="131176" y="130954"/>
                </a:lnTo>
                <a:lnTo>
                  <a:pt x="129031" y="120776"/>
                </a:lnTo>
                <a:lnTo>
                  <a:pt x="129031" y="66548"/>
                </a:lnTo>
                <a:lnTo>
                  <a:pt x="131176" y="56197"/>
                </a:lnTo>
                <a:lnTo>
                  <a:pt x="137013" y="48037"/>
                </a:lnTo>
                <a:lnTo>
                  <a:pt x="145651" y="42687"/>
                </a:lnTo>
                <a:lnTo>
                  <a:pt x="156197" y="40766"/>
                </a:lnTo>
                <a:lnTo>
                  <a:pt x="217424" y="40766"/>
                </a:lnTo>
                <a:lnTo>
                  <a:pt x="203225" y="20208"/>
                </a:lnTo>
                <a:lnTo>
                  <a:pt x="182068" y="6415"/>
                </a:lnTo>
                <a:lnTo>
                  <a:pt x="156197" y="1397"/>
                </a:lnTo>
                <a:close/>
              </a:path>
              <a:path w="765175" h="674370">
                <a:moveTo>
                  <a:pt x="217424" y="40766"/>
                </a:moveTo>
                <a:lnTo>
                  <a:pt x="156197" y="40766"/>
                </a:lnTo>
                <a:lnTo>
                  <a:pt x="166742" y="42884"/>
                </a:lnTo>
                <a:lnTo>
                  <a:pt x="175380" y="48561"/>
                </a:lnTo>
                <a:lnTo>
                  <a:pt x="181218" y="56786"/>
                </a:lnTo>
                <a:lnTo>
                  <a:pt x="183362" y="66548"/>
                </a:lnTo>
                <a:lnTo>
                  <a:pt x="183362" y="120776"/>
                </a:lnTo>
                <a:lnTo>
                  <a:pt x="181218" y="130954"/>
                </a:lnTo>
                <a:lnTo>
                  <a:pt x="175380" y="140096"/>
                </a:lnTo>
                <a:lnTo>
                  <a:pt x="166742" y="146690"/>
                </a:lnTo>
                <a:lnTo>
                  <a:pt x="156197" y="149225"/>
                </a:lnTo>
                <a:lnTo>
                  <a:pt x="215125" y="149225"/>
                </a:lnTo>
                <a:lnTo>
                  <a:pt x="217313" y="146050"/>
                </a:lnTo>
                <a:lnTo>
                  <a:pt x="222745" y="120776"/>
                </a:lnTo>
                <a:lnTo>
                  <a:pt x="222745" y="66548"/>
                </a:lnTo>
                <a:lnTo>
                  <a:pt x="217504" y="40884"/>
                </a:lnTo>
                <a:close/>
              </a:path>
              <a:path w="765175" h="674370">
                <a:moveTo>
                  <a:pt x="560933" y="1397"/>
                </a:moveTo>
                <a:lnTo>
                  <a:pt x="552615" y="3053"/>
                </a:lnTo>
                <a:lnTo>
                  <a:pt x="546201" y="7508"/>
                </a:lnTo>
                <a:lnTo>
                  <a:pt x="542074" y="13987"/>
                </a:lnTo>
                <a:lnTo>
                  <a:pt x="540613" y="21716"/>
                </a:lnTo>
                <a:lnTo>
                  <a:pt x="540613" y="164211"/>
                </a:lnTo>
                <a:lnTo>
                  <a:pt x="542270" y="172529"/>
                </a:lnTo>
                <a:lnTo>
                  <a:pt x="546725" y="178943"/>
                </a:lnTo>
                <a:lnTo>
                  <a:pt x="553204" y="183070"/>
                </a:lnTo>
                <a:lnTo>
                  <a:pt x="560933" y="184531"/>
                </a:lnTo>
                <a:lnTo>
                  <a:pt x="568736" y="182874"/>
                </a:lnTo>
                <a:lnTo>
                  <a:pt x="575252" y="178419"/>
                </a:lnTo>
                <a:lnTo>
                  <a:pt x="579721" y="171940"/>
                </a:lnTo>
                <a:lnTo>
                  <a:pt x="581380" y="164211"/>
                </a:lnTo>
                <a:lnTo>
                  <a:pt x="581380" y="21716"/>
                </a:lnTo>
                <a:lnTo>
                  <a:pt x="579900" y="13398"/>
                </a:lnTo>
                <a:lnTo>
                  <a:pt x="575729" y="6985"/>
                </a:lnTo>
                <a:lnTo>
                  <a:pt x="569271" y="2857"/>
                </a:lnTo>
                <a:lnTo>
                  <a:pt x="560933" y="1397"/>
                </a:lnTo>
                <a:close/>
              </a:path>
              <a:path w="765175" h="674370">
                <a:moveTo>
                  <a:pt x="292023" y="1397"/>
                </a:moveTo>
                <a:lnTo>
                  <a:pt x="284254" y="2857"/>
                </a:lnTo>
                <a:lnTo>
                  <a:pt x="277761" y="6985"/>
                </a:lnTo>
                <a:lnTo>
                  <a:pt x="273307" y="13398"/>
                </a:lnTo>
                <a:lnTo>
                  <a:pt x="271653" y="21716"/>
                </a:lnTo>
                <a:lnTo>
                  <a:pt x="271653" y="164211"/>
                </a:lnTo>
                <a:lnTo>
                  <a:pt x="273307" y="172529"/>
                </a:lnTo>
                <a:lnTo>
                  <a:pt x="277761" y="178943"/>
                </a:lnTo>
                <a:lnTo>
                  <a:pt x="284254" y="183070"/>
                </a:lnTo>
                <a:lnTo>
                  <a:pt x="292023" y="184531"/>
                </a:lnTo>
                <a:lnTo>
                  <a:pt x="299596" y="182874"/>
                </a:lnTo>
                <a:lnTo>
                  <a:pt x="305771" y="178419"/>
                </a:lnTo>
                <a:lnTo>
                  <a:pt x="310165" y="171940"/>
                </a:lnTo>
                <a:lnTo>
                  <a:pt x="312394" y="164211"/>
                </a:lnTo>
                <a:lnTo>
                  <a:pt x="312394" y="21716"/>
                </a:lnTo>
                <a:lnTo>
                  <a:pt x="310738" y="13398"/>
                </a:lnTo>
                <a:lnTo>
                  <a:pt x="306281" y="6985"/>
                </a:lnTo>
                <a:lnTo>
                  <a:pt x="299787" y="2857"/>
                </a:lnTo>
                <a:lnTo>
                  <a:pt x="292023" y="1397"/>
                </a:lnTo>
                <a:close/>
              </a:path>
              <a:path w="765175" h="674370">
                <a:moveTo>
                  <a:pt x="20370" y="1397"/>
                </a:moveTo>
                <a:lnTo>
                  <a:pt x="12033" y="2857"/>
                </a:lnTo>
                <a:lnTo>
                  <a:pt x="5603" y="6985"/>
                </a:lnTo>
                <a:lnTo>
                  <a:pt x="1464" y="13398"/>
                </a:lnTo>
                <a:lnTo>
                  <a:pt x="0" y="21716"/>
                </a:lnTo>
                <a:lnTo>
                  <a:pt x="0" y="164211"/>
                </a:lnTo>
                <a:lnTo>
                  <a:pt x="1464" y="171940"/>
                </a:lnTo>
                <a:lnTo>
                  <a:pt x="5603" y="178419"/>
                </a:lnTo>
                <a:lnTo>
                  <a:pt x="12033" y="182874"/>
                </a:lnTo>
                <a:lnTo>
                  <a:pt x="20370" y="184531"/>
                </a:lnTo>
                <a:lnTo>
                  <a:pt x="27950" y="182874"/>
                </a:lnTo>
                <a:lnTo>
                  <a:pt x="34129" y="178419"/>
                </a:lnTo>
                <a:lnTo>
                  <a:pt x="38524" y="171940"/>
                </a:lnTo>
                <a:lnTo>
                  <a:pt x="40754" y="164211"/>
                </a:lnTo>
                <a:lnTo>
                  <a:pt x="40754" y="21716"/>
                </a:lnTo>
                <a:lnTo>
                  <a:pt x="39289" y="13398"/>
                </a:lnTo>
                <a:lnTo>
                  <a:pt x="35148" y="6985"/>
                </a:lnTo>
                <a:lnTo>
                  <a:pt x="28715" y="2857"/>
                </a:lnTo>
                <a:lnTo>
                  <a:pt x="20370" y="1397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19729" y="5217922"/>
            <a:ext cx="853630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A1A1A"/>
                </a:solidFill>
                <a:latin typeface="Segoe UI"/>
                <a:cs typeface="Segoe UI"/>
              </a:rPr>
              <a:t>Combine </a:t>
            </a:r>
            <a:r>
              <a:rPr sz="2000" b="1" spc="-5" dirty="0">
                <a:solidFill>
                  <a:srgbClr val="1A1A1A"/>
                </a:solidFill>
                <a:latin typeface="Segoe UI"/>
                <a:cs typeface="Segoe UI"/>
              </a:rPr>
              <a:t>the capabilities </a:t>
            </a:r>
            <a:r>
              <a:rPr sz="2000" spc="-20" dirty="0">
                <a:solidFill>
                  <a:srgbClr val="1A1A1A"/>
                </a:solidFill>
                <a:latin typeface="Segoe UI"/>
                <a:cs typeface="Segoe UI"/>
              </a:rPr>
              <a:t>of 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virtual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agents and customer 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service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insights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to 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better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identify topics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to</a:t>
            </a:r>
            <a:r>
              <a:rPr sz="2000" spc="-3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automate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70048" y="4826508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74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66900" y="5541264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216" y="4895088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646938" y="0"/>
                </a:moveTo>
                <a:lnTo>
                  <a:pt x="598656" y="1774"/>
                </a:lnTo>
                <a:lnTo>
                  <a:pt x="551339" y="7015"/>
                </a:lnTo>
                <a:lnTo>
                  <a:pt x="505110" y="15596"/>
                </a:lnTo>
                <a:lnTo>
                  <a:pt x="460095" y="27394"/>
                </a:lnTo>
                <a:lnTo>
                  <a:pt x="416419" y="42281"/>
                </a:lnTo>
                <a:lnTo>
                  <a:pt x="374207" y="60135"/>
                </a:lnTo>
                <a:lnTo>
                  <a:pt x="333584" y="80828"/>
                </a:lnTo>
                <a:lnTo>
                  <a:pt x="294675" y="104236"/>
                </a:lnTo>
                <a:lnTo>
                  <a:pt x="257606" y="130234"/>
                </a:lnTo>
                <a:lnTo>
                  <a:pt x="222501" y="158697"/>
                </a:lnTo>
                <a:lnTo>
                  <a:pt x="189485" y="189499"/>
                </a:lnTo>
                <a:lnTo>
                  <a:pt x="158684" y="222516"/>
                </a:lnTo>
                <a:lnTo>
                  <a:pt x="130223" y="257622"/>
                </a:lnTo>
                <a:lnTo>
                  <a:pt x="104226" y="294692"/>
                </a:lnTo>
                <a:lnTo>
                  <a:pt x="80820" y="333601"/>
                </a:lnTo>
                <a:lnTo>
                  <a:pt x="60128" y="374223"/>
                </a:lnTo>
                <a:lnTo>
                  <a:pt x="42277" y="416434"/>
                </a:lnTo>
                <a:lnTo>
                  <a:pt x="27391" y="460109"/>
                </a:lnTo>
                <a:lnTo>
                  <a:pt x="15595" y="505122"/>
                </a:lnTo>
                <a:lnTo>
                  <a:pt x="7014" y="551347"/>
                </a:lnTo>
                <a:lnTo>
                  <a:pt x="1774" y="598661"/>
                </a:lnTo>
                <a:lnTo>
                  <a:pt x="0" y="646938"/>
                </a:lnTo>
                <a:lnTo>
                  <a:pt x="1774" y="695219"/>
                </a:lnTo>
                <a:lnTo>
                  <a:pt x="7014" y="742536"/>
                </a:lnTo>
                <a:lnTo>
                  <a:pt x="15595" y="788765"/>
                </a:lnTo>
                <a:lnTo>
                  <a:pt x="27391" y="833780"/>
                </a:lnTo>
                <a:lnTo>
                  <a:pt x="42277" y="877456"/>
                </a:lnTo>
                <a:lnTo>
                  <a:pt x="60128" y="919668"/>
                </a:lnTo>
                <a:lnTo>
                  <a:pt x="80820" y="960291"/>
                </a:lnTo>
                <a:lnTo>
                  <a:pt x="104226" y="999200"/>
                </a:lnTo>
                <a:lnTo>
                  <a:pt x="130223" y="1036269"/>
                </a:lnTo>
                <a:lnTo>
                  <a:pt x="158684" y="1071374"/>
                </a:lnTo>
                <a:lnTo>
                  <a:pt x="189485" y="1104390"/>
                </a:lnTo>
                <a:lnTo>
                  <a:pt x="222501" y="1135191"/>
                </a:lnTo>
                <a:lnTo>
                  <a:pt x="257606" y="1163652"/>
                </a:lnTo>
                <a:lnTo>
                  <a:pt x="294675" y="1189649"/>
                </a:lnTo>
                <a:lnTo>
                  <a:pt x="333584" y="1213055"/>
                </a:lnTo>
                <a:lnTo>
                  <a:pt x="374207" y="1233747"/>
                </a:lnTo>
                <a:lnTo>
                  <a:pt x="416419" y="1251598"/>
                </a:lnTo>
                <a:lnTo>
                  <a:pt x="460095" y="1266484"/>
                </a:lnTo>
                <a:lnTo>
                  <a:pt x="505110" y="1278280"/>
                </a:lnTo>
                <a:lnTo>
                  <a:pt x="551339" y="1286861"/>
                </a:lnTo>
                <a:lnTo>
                  <a:pt x="598656" y="1292101"/>
                </a:lnTo>
                <a:lnTo>
                  <a:pt x="646938" y="1293876"/>
                </a:lnTo>
                <a:lnTo>
                  <a:pt x="695214" y="1292101"/>
                </a:lnTo>
                <a:lnTo>
                  <a:pt x="742528" y="1286861"/>
                </a:lnTo>
                <a:lnTo>
                  <a:pt x="788753" y="1278280"/>
                </a:lnTo>
                <a:lnTo>
                  <a:pt x="833766" y="1266484"/>
                </a:lnTo>
                <a:lnTo>
                  <a:pt x="877441" y="1251598"/>
                </a:lnTo>
                <a:lnTo>
                  <a:pt x="919652" y="1233747"/>
                </a:lnTo>
                <a:lnTo>
                  <a:pt x="960274" y="1213055"/>
                </a:lnTo>
                <a:lnTo>
                  <a:pt x="999183" y="1189649"/>
                </a:lnTo>
                <a:lnTo>
                  <a:pt x="1036253" y="1163652"/>
                </a:lnTo>
                <a:lnTo>
                  <a:pt x="1071359" y="1135191"/>
                </a:lnTo>
                <a:lnTo>
                  <a:pt x="1104376" y="1104390"/>
                </a:lnTo>
                <a:lnTo>
                  <a:pt x="1135178" y="1071374"/>
                </a:lnTo>
                <a:lnTo>
                  <a:pt x="1163641" y="1036269"/>
                </a:lnTo>
                <a:lnTo>
                  <a:pt x="1189639" y="999200"/>
                </a:lnTo>
                <a:lnTo>
                  <a:pt x="1213047" y="960291"/>
                </a:lnTo>
                <a:lnTo>
                  <a:pt x="1233740" y="919668"/>
                </a:lnTo>
                <a:lnTo>
                  <a:pt x="1251594" y="877456"/>
                </a:lnTo>
                <a:lnTo>
                  <a:pt x="1266481" y="833780"/>
                </a:lnTo>
                <a:lnTo>
                  <a:pt x="1278279" y="788765"/>
                </a:lnTo>
                <a:lnTo>
                  <a:pt x="1286860" y="742536"/>
                </a:lnTo>
                <a:lnTo>
                  <a:pt x="1292101" y="695219"/>
                </a:lnTo>
                <a:lnTo>
                  <a:pt x="1293876" y="646938"/>
                </a:lnTo>
                <a:lnTo>
                  <a:pt x="1292101" y="598661"/>
                </a:lnTo>
                <a:lnTo>
                  <a:pt x="1286860" y="551347"/>
                </a:lnTo>
                <a:lnTo>
                  <a:pt x="1278279" y="505122"/>
                </a:lnTo>
                <a:lnTo>
                  <a:pt x="1266481" y="460109"/>
                </a:lnTo>
                <a:lnTo>
                  <a:pt x="1251594" y="416434"/>
                </a:lnTo>
                <a:lnTo>
                  <a:pt x="1233740" y="374223"/>
                </a:lnTo>
                <a:lnTo>
                  <a:pt x="1213047" y="333601"/>
                </a:lnTo>
                <a:lnTo>
                  <a:pt x="1189639" y="294692"/>
                </a:lnTo>
                <a:lnTo>
                  <a:pt x="1163641" y="257622"/>
                </a:lnTo>
                <a:lnTo>
                  <a:pt x="1135178" y="222516"/>
                </a:lnTo>
                <a:lnTo>
                  <a:pt x="1104376" y="189499"/>
                </a:lnTo>
                <a:lnTo>
                  <a:pt x="1071359" y="158697"/>
                </a:lnTo>
                <a:lnTo>
                  <a:pt x="1036253" y="130234"/>
                </a:lnTo>
                <a:lnTo>
                  <a:pt x="999183" y="104236"/>
                </a:lnTo>
                <a:lnTo>
                  <a:pt x="960274" y="80828"/>
                </a:lnTo>
                <a:lnTo>
                  <a:pt x="919652" y="60135"/>
                </a:lnTo>
                <a:lnTo>
                  <a:pt x="877441" y="42281"/>
                </a:lnTo>
                <a:lnTo>
                  <a:pt x="833766" y="27394"/>
                </a:lnTo>
                <a:lnTo>
                  <a:pt x="788753" y="15596"/>
                </a:lnTo>
                <a:lnTo>
                  <a:pt x="742528" y="7015"/>
                </a:lnTo>
                <a:lnTo>
                  <a:pt x="695214" y="1774"/>
                </a:lnTo>
                <a:lnTo>
                  <a:pt x="64693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216" y="4895088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0" y="646938"/>
                </a:moveTo>
                <a:lnTo>
                  <a:pt x="1774" y="598661"/>
                </a:lnTo>
                <a:lnTo>
                  <a:pt x="7014" y="551347"/>
                </a:lnTo>
                <a:lnTo>
                  <a:pt x="15595" y="505122"/>
                </a:lnTo>
                <a:lnTo>
                  <a:pt x="27391" y="460109"/>
                </a:lnTo>
                <a:lnTo>
                  <a:pt x="42277" y="416434"/>
                </a:lnTo>
                <a:lnTo>
                  <a:pt x="60128" y="374223"/>
                </a:lnTo>
                <a:lnTo>
                  <a:pt x="80820" y="333601"/>
                </a:lnTo>
                <a:lnTo>
                  <a:pt x="104226" y="294692"/>
                </a:lnTo>
                <a:lnTo>
                  <a:pt x="130223" y="257622"/>
                </a:lnTo>
                <a:lnTo>
                  <a:pt x="158684" y="222516"/>
                </a:lnTo>
                <a:lnTo>
                  <a:pt x="189485" y="189499"/>
                </a:lnTo>
                <a:lnTo>
                  <a:pt x="222501" y="158697"/>
                </a:lnTo>
                <a:lnTo>
                  <a:pt x="257606" y="130234"/>
                </a:lnTo>
                <a:lnTo>
                  <a:pt x="294675" y="104236"/>
                </a:lnTo>
                <a:lnTo>
                  <a:pt x="333584" y="80828"/>
                </a:lnTo>
                <a:lnTo>
                  <a:pt x="374207" y="60135"/>
                </a:lnTo>
                <a:lnTo>
                  <a:pt x="416419" y="42281"/>
                </a:lnTo>
                <a:lnTo>
                  <a:pt x="460095" y="27394"/>
                </a:lnTo>
                <a:lnTo>
                  <a:pt x="505110" y="15596"/>
                </a:lnTo>
                <a:lnTo>
                  <a:pt x="551339" y="7015"/>
                </a:lnTo>
                <a:lnTo>
                  <a:pt x="598656" y="1774"/>
                </a:lnTo>
                <a:lnTo>
                  <a:pt x="646938" y="0"/>
                </a:lnTo>
                <a:lnTo>
                  <a:pt x="695214" y="1774"/>
                </a:lnTo>
                <a:lnTo>
                  <a:pt x="742528" y="7015"/>
                </a:lnTo>
                <a:lnTo>
                  <a:pt x="788753" y="15596"/>
                </a:lnTo>
                <a:lnTo>
                  <a:pt x="833766" y="27394"/>
                </a:lnTo>
                <a:lnTo>
                  <a:pt x="877441" y="42281"/>
                </a:lnTo>
                <a:lnTo>
                  <a:pt x="919652" y="60135"/>
                </a:lnTo>
                <a:lnTo>
                  <a:pt x="960274" y="80828"/>
                </a:lnTo>
                <a:lnTo>
                  <a:pt x="999183" y="104236"/>
                </a:lnTo>
                <a:lnTo>
                  <a:pt x="1036253" y="130234"/>
                </a:lnTo>
                <a:lnTo>
                  <a:pt x="1071359" y="158697"/>
                </a:lnTo>
                <a:lnTo>
                  <a:pt x="1104376" y="189499"/>
                </a:lnTo>
                <a:lnTo>
                  <a:pt x="1135178" y="222516"/>
                </a:lnTo>
                <a:lnTo>
                  <a:pt x="1163641" y="257622"/>
                </a:lnTo>
                <a:lnTo>
                  <a:pt x="1189639" y="294692"/>
                </a:lnTo>
                <a:lnTo>
                  <a:pt x="1213047" y="333601"/>
                </a:lnTo>
                <a:lnTo>
                  <a:pt x="1233740" y="374223"/>
                </a:lnTo>
                <a:lnTo>
                  <a:pt x="1251594" y="416434"/>
                </a:lnTo>
                <a:lnTo>
                  <a:pt x="1266481" y="460109"/>
                </a:lnTo>
                <a:lnTo>
                  <a:pt x="1278279" y="505122"/>
                </a:lnTo>
                <a:lnTo>
                  <a:pt x="1286860" y="551347"/>
                </a:lnTo>
                <a:lnTo>
                  <a:pt x="1292101" y="598661"/>
                </a:lnTo>
                <a:lnTo>
                  <a:pt x="1293876" y="646938"/>
                </a:lnTo>
                <a:lnTo>
                  <a:pt x="1292101" y="695219"/>
                </a:lnTo>
                <a:lnTo>
                  <a:pt x="1286860" y="742536"/>
                </a:lnTo>
                <a:lnTo>
                  <a:pt x="1278279" y="788765"/>
                </a:lnTo>
                <a:lnTo>
                  <a:pt x="1266481" y="833780"/>
                </a:lnTo>
                <a:lnTo>
                  <a:pt x="1251594" y="877456"/>
                </a:lnTo>
                <a:lnTo>
                  <a:pt x="1233740" y="919668"/>
                </a:lnTo>
                <a:lnTo>
                  <a:pt x="1213047" y="960291"/>
                </a:lnTo>
                <a:lnTo>
                  <a:pt x="1189639" y="999200"/>
                </a:lnTo>
                <a:lnTo>
                  <a:pt x="1163641" y="1036269"/>
                </a:lnTo>
                <a:lnTo>
                  <a:pt x="1135178" y="1071374"/>
                </a:lnTo>
                <a:lnTo>
                  <a:pt x="1104376" y="1104390"/>
                </a:lnTo>
                <a:lnTo>
                  <a:pt x="1071359" y="1135191"/>
                </a:lnTo>
                <a:lnTo>
                  <a:pt x="1036253" y="1163652"/>
                </a:lnTo>
                <a:lnTo>
                  <a:pt x="999183" y="1189649"/>
                </a:lnTo>
                <a:lnTo>
                  <a:pt x="960274" y="1213055"/>
                </a:lnTo>
                <a:lnTo>
                  <a:pt x="919652" y="1233747"/>
                </a:lnTo>
                <a:lnTo>
                  <a:pt x="877441" y="1251598"/>
                </a:lnTo>
                <a:lnTo>
                  <a:pt x="833766" y="1266484"/>
                </a:lnTo>
                <a:lnTo>
                  <a:pt x="788753" y="1278280"/>
                </a:lnTo>
                <a:lnTo>
                  <a:pt x="742528" y="1286861"/>
                </a:lnTo>
                <a:lnTo>
                  <a:pt x="695214" y="1292101"/>
                </a:lnTo>
                <a:lnTo>
                  <a:pt x="646938" y="1293876"/>
                </a:lnTo>
                <a:lnTo>
                  <a:pt x="598656" y="1292101"/>
                </a:lnTo>
                <a:lnTo>
                  <a:pt x="551339" y="1286861"/>
                </a:lnTo>
                <a:lnTo>
                  <a:pt x="505110" y="1278280"/>
                </a:lnTo>
                <a:lnTo>
                  <a:pt x="460095" y="1266484"/>
                </a:lnTo>
                <a:lnTo>
                  <a:pt x="416419" y="1251598"/>
                </a:lnTo>
                <a:lnTo>
                  <a:pt x="374207" y="1233747"/>
                </a:lnTo>
                <a:lnTo>
                  <a:pt x="333584" y="1213055"/>
                </a:lnTo>
                <a:lnTo>
                  <a:pt x="294675" y="1189649"/>
                </a:lnTo>
                <a:lnTo>
                  <a:pt x="257606" y="1163652"/>
                </a:lnTo>
                <a:lnTo>
                  <a:pt x="222501" y="1135191"/>
                </a:lnTo>
                <a:lnTo>
                  <a:pt x="189485" y="1104390"/>
                </a:lnTo>
                <a:lnTo>
                  <a:pt x="158684" y="1071374"/>
                </a:lnTo>
                <a:lnTo>
                  <a:pt x="130223" y="1036269"/>
                </a:lnTo>
                <a:lnTo>
                  <a:pt x="104226" y="999200"/>
                </a:lnTo>
                <a:lnTo>
                  <a:pt x="80820" y="960291"/>
                </a:lnTo>
                <a:lnTo>
                  <a:pt x="60128" y="919668"/>
                </a:lnTo>
                <a:lnTo>
                  <a:pt x="42277" y="877456"/>
                </a:lnTo>
                <a:lnTo>
                  <a:pt x="27391" y="833780"/>
                </a:lnTo>
                <a:lnTo>
                  <a:pt x="15595" y="788765"/>
                </a:lnTo>
                <a:lnTo>
                  <a:pt x="7014" y="742536"/>
                </a:lnTo>
                <a:lnTo>
                  <a:pt x="1774" y="695219"/>
                </a:lnTo>
                <a:lnTo>
                  <a:pt x="0" y="646938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0810" y="526618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0" y="553872"/>
                </a:lnTo>
              </a:path>
            </a:pathLst>
          </a:custGeom>
          <a:ln w="47244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572" y="5133466"/>
            <a:ext cx="831215" cy="819150"/>
          </a:xfrm>
          <a:custGeom>
            <a:avLst/>
            <a:gdLst/>
            <a:ahLst/>
            <a:cxnLst/>
            <a:rect l="l" t="t" r="r" b="b"/>
            <a:pathLst>
              <a:path w="831214" h="819150">
                <a:moveTo>
                  <a:pt x="528675" y="0"/>
                </a:moveTo>
                <a:lnTo>
                  <a:pt x="490512" y="7794"/>
                </a:lnTo>
                <a:lnTo>
                  <a:pt x="459206" y="30352"/>
                </a:lnTo>
                <a:lnTo>
                  <a:pt x="215988" y="284479"/>
                </a:lnTo>
                <a:lnTo>
                  <a:pt x="171216" y="294273"/>
                </a:lnTo>
                <a:lnTo>
                  <a:pt x="132608" y="316618"/>
                </a:lnTo>
                <a:lnTo>
                  <a:pt x="102339" y="349192"/>
                </a:lnTo>
                <a:lnTo>
                  <a:pt x="82582" y="389672"/>
                </a:lnTo>
                <a:lnTo>
                  <a:pt x="75514" y="435736"/>
                </a:lnTo>
                <a:lnTo>
                  <a:pt x="75514" y="773137"/>
                </a:lnTo>
                <a:lnTo>
                  <a:pt x="22656" y="773137"/>
                </a:lnTo>
                <a:lnTo>
                  <a:pt x="13383" y="774769"/>
                </a:lnTo>
                <a:lnTo>
                  <a:pt x="6232" y="779379"/>
                </a:lnTo>
                <a:lnTo>
                  <a:pt x="1629" y="786543"/>
                </a:lnTo>
                <a:lnTo>
                  <a:pt x="0" y="795832"/>
                </a:lnTo>
                <a:lnTo>
                  <a:pt x="1839" y="805127"/>
                </a:lnTo>
                <a:lnTo>
                  <a:pt x="6794" y="812290"/>
                </a:lnTo>
                <a:lnTo>
                  <a:pt x="14016" y="816897"/>
                </a:lnTo>
                <a:lnTo>
                  <a:pt x="22656" y="818527"/>
                </a:lnTo>
                <a:lnTo>
                  <a:pt x="428955" y="818527"/>
                </a:lnTo>
                <a:lnTo>
                  <a:pt x="437586" y="817370"/>
                </a:lnTo>
                <a:lnTo>
                  <a:pt x="444800" y="813803"/>
                </a:lnTo>
                <a:lnTo>
                  <a:pt x="449748" y="807683"/>
                </a:lnTo>
                <a:lnTo>
                  <a:pt x="451586" y="798868"/>
                </a:lnTo>
                <a:lnTo>
                  <a:pt x="449748" y="789578"/>
                </a:lnTo>
                <a:lnTo>
                  <a:pt x="444800" y="782415"/>
                </a:lnTo>
                <a:lnTo>
                  <a:pt x="437586" y="777804"/>
                </a:lnTo>
                <a:lnTo>
                  <a:pt x="428955" y="776173"/>
                </a:lnTo>
                <a:lnTo>
                  <a:pt x="374573" y="776173"/>
                </a:lnTo>
                <a:lnTo>
                  <a:pt x="374573" y="774661"/>
                </a:lnTo>
                <a:lnTo>
                  <a:pt x="117805" y="774661"/>
                </a:lnTo>
                <a:lnTo>
                  <a:pt x="117805" y="435736"/>
                </a:lnTo>
                <a:lnTo>
                  <a:pt x="126041" y="394088"/>
                </a:lnTo>
                <a:lnTo>
                  <a:pt x="148580" y="359917"/>
                </a:lnTo>
                <a:lnTo>
                  <a:pt x="182163" y="336796"/>
                </a:lnTo>
                <a:lnTo>
                  <a:pt x="223532" y="328294"/>
                </a:lnTo>
                <a:lnTo>
                  <a:pt x="327982" y="328294"/>
                </a:lnTo>
                <a:lnTo>
                  <a:pt x="319444" y="319627"/>
                </a:lnTo>
                <a:lnTo>
                  <a:pt x="296316" y="303549"/>
                </a:lnTo>
                <a:lnTo>
                  <a:pt x="270357" y="291972"/>
                </a:lnTo>
                <a:lnTo>
                  <a:pt x="490829" y="60578"/>
                </a:lnTo>
                <a:lnTo>
                  <a:pt x="498475" y="53478"/>
                </a:lnTo>
                <a:lnTo>
                  <a:pt x="507514" y="48259"/>
                </a:lnTo>
                <a:lnTo>
                  <a:pt x="517672" y="45041"/>
                </a:lnTo>
                <a:lnTo>
                  <a:pt x="528675" y="43941"/>
                </a:lnTo>
                <a:lnTo>
                  <a:pt x="610627" y="43941"/>
                </a:lnTo>
                <a:lnTo>
                  <a:pt x="610400" y="43560"/>
                </a:lnTo>
                <a:lnTo>
                  <a:pt x="583450" y="16019"/>
                </a:lnTo>
                <a:lnTo>
                  <a:pt x="548441" y="1736"/>
                </a:lnTo>
                <a:lnTo>
                  <a:pt x="528675" y="0"/>
                </a:lnTo>
                <a:close/>
              </a:path>
              <a:path w="831214" h="819150">
                <a:moveTo>
                  <a:pt x="327982" y="328294"/>
                </a:moveTo>
                <a:lnTo>
                  <a:pt x="223532" y="328294"/>
                </a:lnTo>
                <a:lnTo>
                  <a:pt x="264907" y="336796"/>
                </a:lnTo>
                <a:lnTo>
                  <a:pt x="298489" y="359917"/>
                </a:lnTo>
                <a:lnTo>
                  <a:pt x="321025" y="394088"/>
                </a:lnTo>
                <a:lnTo>
                  <a:pt x="329260" y="435736"/>
                </a:lnTo>
                <a:lnTo>
                  <a:pt x="329260" y="774661"/>
                </a:lnTo>
                <a:lnTo>
                  <a:pt x="374573" y="774661"/>
                </a:lnTo>
                <a:lnTo>
                  <a:pt x="374573" y="435736"/>
                </a:lnTo>
                <a:lnTo>
                  <a:pt x="374314" y="428954"/>
                </a:lnTo>
                <a:lnTo>
                  <a:pt x="373629" y="422147"/>
                </a:lnTo>
                <a:lnTo>
                  <a:pt x="372658" y="415327"/>
                </a:lnTo>
                <a:lnTo>
                  <a:pt x="371551" y="408558"/>
                </a:lnTo>
                <a:lnTo>
                  <a:pt x="414948" y="363092"/>
                </a:lnTo>
                <a:lnTo>
                  <a:pt x="354939" y="363092"/>
                </a:lnTo>
                <a:lnTo>
                  <a:pt x="339175" y="339657"/>
                </a:lnTo>
                <a:lnTo>
                  <a:pt x="327982" y="328294"/>
                </a:lnTo>
                <a:close/>
              </a:path>
              <a:path w="831214" h="819150">
                <a:moveTo>
                  <a:pt x="587148" y="236092"/>
                </a:moveTo>
                <a:lnTo>
                  <a:pt x="536168" y="236092"/>
                </a:lnTo>
                <a:lnTo>
                  <a:pt x="637387" y="467537"/>
                </a:lnTo>
                <a:lnTo>
                  <a:pt x="638911" y="469049"/>
                </a:lnTo>
                <a:lnTo>
                  <a:pt x="638911" y="470560"/>
                </a:lnTo>
                <a:lnTo>
                  <a:pt x="640435" y="472071"/>
                </a:lnTo>
                <a:lnTo>
                  <a:pt x="587603" y="525030"/>
                </a:lnTo>
                <a:lnTo>
                  <a:pt x="581507" y="534098"/>
                </a:lnTo>
                <a:lnTo>
                  <a:pt x="581507" y="617308"/>
                </a:lnTo>
                <a:lnTo>
                  <a:pt x="583128" y="626598"/>
                </a:lnTo>
                <a:lnTo>
                  <a:pt x="587714" y="633761"/>
                </a:lnTo>
                <a:lnTo>
                  <a:pt x="594848" y="638372"/>
                </a:lnTo>
                <a:lnTo>
                  <a:pt x="604113" y="640003"/>
                </a:lnTo>
                <a:lnTo>
                  <a:pt x="613398" y="638159"/>
                </a:lnTo>
                <a:lnTo>
                  <a:pt x="620575" y="633195"/>
                </a:lnTo>
                <a:lnTo>
                  <a:pt x="625205" y="625960"/>
                </a:lnTo>
                <a:lnTo>
                  <a:pt x="626846" y="617308"/>
                </a:lnTo>
                <a:lnTo>
                  <a:pt x="626846" y="549236"/>
                </a:lnTo>
                <a:lnTo>
                  <a:pt x="672185" y="502335"/>
                </a:lnTo>
                <a:lnTo>
                  <a:pt x="734980" y="502335"/>
                </a:lnTo>
                <a:lnTo>
                  <a:pt x="738606" y="500824"/>
                </a:lnTo>
                <a:lnTo>
                  <a:pt x="802072" y="500824"/>
                </a:lnTo>
                <a:lnTo>
                  <a:pt x="770356" y="469049"/>
                </a:lnTo>
                <a:lnTo>
                  <a:pt x="771555" y="465926"/>
                </a:lnTo>
                <a:lnTo>
                  <a:pt x="705223" y="465926"/>
                </a:lnTo>
                <a:lnTo>
                  <a:pt x="699363" y="464502"/>
                </a:lnTo>
                <a:lnTo>
                  <a:pt x="691743" y="461479"/>
                </a:lnTo>
                <a:lnTo>
                  <a:pt x="684250" y="455434"/>
                </a:lnTo>
                <a:lnTo>
                  <a:pt x="681202" y="447928"/>
                </a:lnTo>
                <a:lnTo>
                  <a:pt x="670661" y="423671"/>
                </a:lnTo>
                <a:lnTo>
                  <a:pt x="723493" y="399414"/>
                </a:lnTo>
                <a:lnTo>
                  <a:pt x="769698" y="399414"/>
                </a:lnTo>
                <a:lnTo>
                  <a:pt x="762218" y="382777"/>
                </a:lnTo>
                <a:lnTo>
                  <a:pt x="652500" y="382777"/>
                </a:lnTo>
                <a:lnTo>
                  <a:pt x="587148" y="236092"/>
                </a:lnTo>
                <a:close/>
              </a:path>
              <a:path w="831214" h="819150">
                <a:moveTo>
                  <a:pt x="802072" y="500824"/>
                </a:moveTo>
                <a:lnTo>
                  <a:pt x="738606" y="500824"/>
                </a:lnTo>
                <a:lnTo>
                  <a:pt x="785342" y="547712"/>
                </a:lnTo>
                <a:lnTo>
                  <a:pt x="785342" y="615797"/>
                </a:lnTo>
                <a:lnTo>
                  <a:pt x="786983" y="625087"/>
                </a:lnTo>
                <a:lnTo>
                  <a:pt x="791613" y="632250"/>
                </a:lnTo>
                <a:lnTo>
                  <a:pt x="798790" y="636860"/>
                </a:lnTo>
                <a:lnTo>
                  <a:pt x="808075" y="638492"/>
                </a:lnTo>
                <a:lnTo>
                  <a:pt x="817340" y="636648"/>
                </a:lnTo>
                <a:lnTo>
                  <a:pt x="824474" y="631683"/>
                </a:lnTo>
                <a:lnTo>
                  <a:pt x="829060" y="624449"/>
                </a:lnTo>
                <a:lnTo>
                  <a:pt x="830681" y="615797"/>
                </a:lnTo>
                <a:lnTo>
                  <a:pt x="830681" y="532587"/>
                </a:lnTo>
                <a:lnTo>
                  <a:pt x="829157" y="528053"/>
                </a:lnTo>
                <a:lnTo>
                  <a:pt x="824712" y="523506"/>
                </a:lnTo>
                <a:lnTo>
                  <a:pt x="802072" y="500824"/>
                </a:lnTo>
                <a:close/>
              </a:path>
              <a:path w="831214" h="819150">
                <a:moveTo>
                  <a:pt x="734980" y="502335"/>
                </a:moveTo>
                <a:lnTo>
                  <a:pt x="672185" y="502335"/>
                </a:lnTo>
                <a:lnTo>
                  <a:pt x="675106" y="503847"/>
                </a:lnTo>
                <a:lnTo>
                  <a:pt x="684250" y="506869"/>
                </a:lnTo>
                <a:lnTo>
                  <a:pt x="698012" y="509113"/>
                </a:lnTo>
                <a:lnTo>
                  <a:pt x="711952" y="508947"/>
                </a:lnTo>
                <a:lnTo>
                  <a:pt x="725630" y="506232"/>
                </a:lnTo>
                <a:lnTo>
                  <a:pt x="734980" y="502335"/>
                </a:lnTo>
                <a:close/>
              </a:path>
              <a:path w="831214" h="819150">
                <a:moveTo>
                  <a:pt x="225044" y="411606"/>
                </a:moveTo>
                <a:lnTo>
                  <a:pt x="206901" y="415541"/>
                </a:lnTo>
                <a:lnTo>
                  <a:pt x="192012" y="426129"/>
                </a:lnTo>
                <a:lnTo>
                  <a:pt x="181936" y="441546"/>
                </a:lnTo>
                <a:lnTo>
                  <a:pt x="178231" y="459968"/>
                </a:lnTo>
                <a:lnTo>
                  <a:pt x="181936" y="479020"/>
                </a:lnTo>
                <a:lnTo>
                  <a:pt x="192012" y="494385"/>
                </a:lnTo>
                <a:lnTo>
                  <a:pt x="206901" y="504645"/>
                </a:lnTo>
                <a:lnTo>
                  <a:pt x="225044" y="508380"/>
                </a:lnTo>
                <a:lnTo>
                  <a:pt x="243193" y="504645"/>
                </a:lnTo>
                <a:lnTo>
                  <a:pt x="258086" y="494385"/>
                </a:lnTo>
                <a:lnTo>
                  <a:pt x="268163" y="479020"/>
                </a:lnTo>
                <a:lnTo>
                  <a:pt x="270690" y="466026"/>
                </a:lnTo>
                <a:lnTo>
                  <a:pt x="222021" y="466026"/>
                </a:lnTo>
                <a:lnTo>
                  <a:pt x="222021" y="458457"/>
                </a:lnTo>
                <a:lnTo>
                  <a:pt x="223532" y="456945"/>
                </a:lnTo>
                <a:lnTo>
                  <a:pt x="271281" y="456945"/>
                </a:lnTo>
                <a:lnTo>
                  <a:pt x="268163" y="440903"/>
                </a:lnTo>
                <a:lnTo>
                  <a:pt x="258086" y="425557"/>
                </a:lnTo>
                <a:lnTo>
                  <a:pt x="243193" y="415327"/>
                </a:lnTo>
                <a:lnTo>
                  <a:pt x="225044" y="411606"/>
                </a:lnTo>
                <a:close/>
              </a:path>
              <a:path w="831214" h="819150">
                <a:moveTo>
                  <a:pt x="271281" y="456945"/>
                </a:moveTo>
                <a:lnTo>
                  <a:pt x="226555" y="456945"/>
                </a:lnTo>
                <a:lnTo>
                  <a:pt x="228066" y="458457"/>
                </a:lnTo>
                <a:lnTo>
                  <a:pt x="229577" y="461479"/>
                </a:lnTo>
                <a:lnTo>
                  <a:pt x="229577" y="466026"/>
                </a:lnTo>
                <a:lnTo>
                  <a:pt x="270690" y="466026"/>
                </a:lnTo>
                <a:lnTo>
                  <a:pt x="271868" y="459968"/>
                </a:lnTo>
                <a:lnTo>
                  <a:pt x="271281" y="456945"/>
                </a:lnTo>
                <a:close/>
              </a:path>
              <a:path w="831214" h="819150">
                <a:moveTo>
                  <a:pt x="769698" y="399414"/>
                </a:moveTo>
                <a:lnTo>
                  <a:pt x="723493" y="399414"/>
                </a:lnTo>
                <a:lnTo>
                  <a:pt x="732510" y="420623"/>
                </a:lnTo>
                <a:lnTo>
                  <a:pt x="735370" y="431436"/>
                </a:lnTo>
                <a:lnTo>
                  <a:pt x="711380" y="465645"/>
                </a:lnTo>
                <a:lnTo>
                  <a:pt x="705223" y="465926"/>
                </a:lnTo>
                <a:lnTo>
                  <a:pt x="771555" y="465926"/>
                </a:lnTo>
                <a:lnTo>
                  <a:pt x="776307" y="453544"/>
                </a:lnTo>
                <a:lnTo>
                  <a:pt x="778436" y="437075"/>
                </a:lnTo>
                <a:lnTo>
                  <a:pt x="776875" y="420326"/>
                </a:lnTo>
                <a:lnTo>
                  <a:pt x="771753" y="403986"/>
                </a:lnTo>
                <a:lnTo>
                  <a:pt x="769698" y="399414"/>
                </a:lnTo>
                <a:close/>
              </a:path>
              <a:path w="831214" h="819150">
                <a:moveTo>
                  <a:pt x="660315" y="152907"/>
                </a:moveTo>
                <a:lnTo>
                  <a:pt x="613257" y="152907"/>
                </a:lnTo>
                <a:lnTo>
                  <a:pt x="705332" y="360171"/>
                </a:lnTo>
                <a:lnTo>
                  <a:pt x="652500" y="382777"/>
                </a:lnTo>
                <a:lnTo>
                  <a:pt x="762218" y="382777"/>
                </a:lnTo>
                <a:lnTo>
                  <a:pt x="758164" y="373760"/>
                </a:lnTo>
                <a:lnTo>
                  <a:pt x="758164" y="364616"/>
                </a:lnTo>
                <a:lnTo>
                  <a:pt x="756767" y="361568"/>
                </a:lnTo>
                <a:lnTo>
                  <a:pt x="755243" y="358647"/>
                </a:lnTo>
                <a:lnTo>
                  <a:pt x="752195" y="354075"/>
                </a:lnTo>
                <a:lnTo>
                  <a:pt x="749147" y="352551"/>
                </a:lnTo>
                <a:lnTo>
                  <a:pt x="660315" y="152907"/>
                </a:lnTo>
                <a:close/>
              </a:path>
              <a:path w="831214" h="819150">
                <a:moveTo>
                  <a:pt x="610627" y="43941"/>
                </a:moveTo>
                <a:lnTo>
                  <a:pt x="528675" y="43941"/>
                </a:lnTo>
                <a:lnTo>
                  <a:pt x="539700" y="44821"/>
                </a:lnTo>
                <a:lnTo>
                  <a:pt x="550011" y="47545"/>
                </a:lnTo>
                <a:lnTo>
                  <a:pt x="559465" y="52246"/>
                </a:lnTo>
                <a:lnTo>
                  <a:pt x="567918" y="59054"/>
                </a:lnTo>
                <a:lnTo>
                  <a:pt x="580658" y="77106"/>
                </a:lnTo>
                <a:lnTo>
                  <a:pt x="585063" y="97837"/>
                </a:lnTo>
                <a:lnTo>
                  <a:pt x="581277" y="118830"/>
                </a:lnTo>
                <a:lnTo>
                  <a:pt x="569442" y="137667"/>
                </a:lnTo>
                <a:lnTo>
                  <a:pt x="354939" y="363092"/>
                </a:lnTo>
                <a:lnTo>
                  <a:pt x="414948" y="363092"/>
                </a:lnTo>
                <a:lnTo>
                  <a:pt x="536168" y="236092"/>
                </a:lnTo>
                <a:lnTo>
                  <a:pt x="587148" y="236092"/>
                </a:lnTo>
                <a:lnTo>
                  <a:pt x="570966" y="199770"/>
                </a:lnTo>
                <a:lnTo>
                  <a:pt x="601192" y="169544"/>
                </a:lnTo>
                <a:lnTo>
                  <a:pt x="605637" y="163448"/>
                </a:lnTo>
                <a:lnTo>
                  <a:pt x="610209" y="158876"/>
                </a:lnTo>
                <a:lnTo>
                  <a:pt x="613257" y="152907"/>
                </a:lnTo>
                <a:lnTo>
                  <a:pt x="660315" y="152907"/>
                </a:lnTo>
                <a:lnTo>
                  <a:pt x="615325" y="51796"/>
                </a:lnTo>
                <a:lnTo>
                  <a:pt x="610627" y="43941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8E85F2-51E7-49A4-B5B7-0052CB81CF88}"/>
              </a:ext>
            </a:extLst>
          </p:cNvPr>
          <p:cNvSpPr/>
          <p:nvPr/>
        </p:nvSpPr>
        <p:spPr>
          <a:xfrm>
            <a:off x="1651787" y="1857011"/>
            <a:ext cx="8873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66825" marR="5080">
              <a:lnSpc>
                <a:spcPct val="100000"/>
              </a:lnSpc>
              <a:spcBef>
                <a:spcPts val="105"/>
              </a:spcBef>
            </a:pPr>
            <a:r>
              <a:rPr lang="en-US" b="1" spc="-10" dirty="0">
                <a:latin typeface="Segoe UI"/>
                <a:cs typeface="Segoe UI"/>
              </a:rPr>
              <a:t>Automate </a:t>
            </a:r>
            <a:r>
              <a:rPr lang="en-US" b="1" spc="5" dirty="0">
                <a:latin typeface="Segoe UI"/>
                <a:cs typeface="Segoe UI"/>
              </a:rPr>
              <a:t>support </a:t>
            </a:r>
            <a:r>
              <a:rPr lang="en-US" b="1" spc="-5" dirty="0">
                <a:latin typeface="Segoe UI"/>
                <a:cs typeface="Segoe UI"/>
              </a:rPr>
              <a:t>topics </a:t>
            </a:r>
            <a:r>
              <a:rPr lang="en-US" spc="-10" dirty="0"/>
              <a:t>freeing </a:t>
            </a:r>
            <a:r>
              <a:rPr lang="en-US" dirty="0"/>
              <a:t>up human agents </a:t>
            </a:r>
            <a:r>
              <a:rPr lang="en-US" spc="-5" dirty="0"/>
              <a:t>to </a:t>
            </a:r>
            <a:r>
              <a:rPr lang="en-US" dirty="0"/>
              <a:t>handle high  </a:t>
            </a:r>
            <a:r>
              <a:rPr lang="en-US" spc="-10" dirty="0"/>
              <a:t>value</a:t>
            </a:r>
            <a:r>
              <a:rPr lang="en-US" spc="-5" dirty="0"/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222766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9729" y="1805686"/>
            <a:ext cx="859218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chemeClr val="tx1"/>
                </a:solidFill>
                <a:latin typeface="Segoe UI"/>
                <a:cs typeface="Segoe UI"/>
              </a:rPr>
              <a:t>Build loyalty </a:t>
            </a:r>
            <a:r>
              <a:rPr sz="2000" dirty="0">
                <a:solidFill>
                  <a:schemeClr val="tx1"/>
                </a:solidFill>
              </a:rPr>
              <a:t>by proactively addressing </a:t>
            </a:r>
            <a:r>
              <a:rPr sz="2000" spc="-5" dirty="0">
                <a:solidFill>
                  <a:schemeClr val="tx1"/>
                </a:solidFill>
              </a:rPr>
              <a:t>issues </a:t>
            </a:r>
            <a:r>
              <a:rPr sz="2000" dirty="0">
                <a:solidFill>
                  <a:schemeClr val="tx1"/>
                </a:solidFill>
              </a:rPr>
              <a:t>before they </a:t>
            </a:r>
            <a:r>
              <a:rPr sz="2000" spc="-5" dirty="0">
                <a:solidFill>
                  <a:schemeClr val="tx1"/>
                </a:solidFill>
              </a:rPr>
              <a:t>impact customers  </a:t>
            </a:r>
            <a:r>
              <a:rPr sz="2000" dirty="0">
                <a:solidFill>
                  <a:schemeClr val="tx1"/>
                </a:solidFill>
              </a:rPr>
              <a:t>with </a:t>
            </a:r>
            <a:r>
              <a:rPr sz="2000" spc="-5" dirty="0">
                <a:solidFill>
                  <a:schemeClr val="tx1"/>
                </a:solidFill>
              </a:rPr>
              <a:t>predictive</a:t>
            </a:r>
            <a:r>
              <a:rPr sz="2000" spc="5" dirty="0">
                <a:solidFill>
                  <a:schemeClr val="tx1"/>
                </a:solidFill>
              </a:rPr>
              <a:t> </a:t>
            </a:r>
            <a:r>
              <a:rPr sz="2000" spc="-5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4" name="object 4"/>
          <p:cNvSpPr/>
          <p:nvPr/>
        </p:nvSpPr>
        <p:spPr>
          <a:xfrm>
            <a:off x="2670048" y="1414272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36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6900" y="2130551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216" y="1482852"/>
            <a:ext cx="1294130" cy="1295400"/>
          </a:xfrm>
          <a:custGeom>
            <a:avLst/>
            <a:gdLst/>
            <a:ahLst/>
            <a:cxnLst/>
            <a:rect l="l" t="t" r="r" b="b"/>
            <a:pathLst>
              <a:path w="1294130" h="1295400">
                <a:moveTo>
                  <a:pt x="646938" y="0"/>
                </a:moveTo>
                <a:lnTo>
                  <a:pt x="598656" y="1776"/>
                </a:lnTo>
                <a:lnTo>
                  <a:pt x="551339" y="7021"/>
                </a:lnTo>
                <a:lnTo>
                  <a:pt x="505110" y="15611"/>
                </a:lnTo>
                <a:lnTo>
                  <a:pt x="460095" y="27419"/>
                </a:lnTo>
                <a:lnTo>
                  <a:pt x="416419" y="42321"/>
                </a:lnTo>
                <a:lnTo>
                  <a:pt x="374207" y="60191"/>
                </a:lnTo>
                <a:lnTo>
                  <a:pt x="333584" y="80905"/>
                </a:lnTo>
                <a:lnTo>
                  <a:pt x="294675" y="104337"/>
                </a:lnTo>
                <a:lnTo>
                  <a:pt x="257606" y="130362"/>
                </a:lnTo>
                <a:lnTo>
                  <a:pt x="222501" y="158854"/>
                </a:lnTo>
                <a:lnTo>
                  <a:pt x="189485" y="189690"/>
                </a:lnTo>
                <a:lnTo>
                  <a:pt x="158684" y="222743"/>
                </a:lnTo>
                <a:lnTo>
                  <a:pt x="130223" y="257888"/>
                </a:lnTo>
                <a:lnTo>
                  <a:pt x="104226" y="295001"/>
                </a:lnTo>
                <a:lnTo>
                  <a:pt x="80820" y="333955"/>
                </a:lnTo>
                <a:lnTo>
                  <a:pt x="60128" y="374626"/>
                </a:lnTo>
                <a:lnTo>
                  <a:pt x="42277" y="416889"/>
                </a:lnTo>
                <a:lnTo>
                  <a:pt x="27391" y="460619"/>
                </a:lnTo>
                <a:lnTo>
                  <a:pt x="15595" y="505690"/>
                </a:lnTo>
                <a:lnTo>
                  <a:pt x="7014" y="551977"/>
                </a:lnTo>
                <a:lnTo>
                  <a:pt x="1774" y="599355"/>
                </a:lnTo>
                <a:lnTo>
                  <a:pt x="0" y="647700"/>
                </a:lnTo>
                <a:lnTo>
                  <a:pt x="1774" y="696044"/>
                </a:lnTo>
                <a:lnTo>
                  <a:pt x="7014" y="743422"/>
                </a:lnTo>
                <a:lnTo>
                  <a:pt x="15595" y="789709"/>
                </a:lnTo>
                <a:lnTo>
                  <a:pt x="27391" y="834780"/>
                </a:lnTo>
                <a:lnTo>
                  <a:pt x="42277" y="878510"/>
                </a:lnTo>
                <a:lnTo>
                  <a:pt x="60128" y="920773"/>
                </a:lnTo>
                <a:lnTo>
                  <a:pt x="80820" y="961444"/>
                </a:lnTo>
                <a:lnTo>
                  <a:pt x="104226" y="1000398"/>
                </a:lnTo>
                <a:lnTo>
                  <a:pt x="130223" y="1037511"/>
                </a:lnTo>
                <a:lnTo>
                  <a:pt x="158684" y="1072656"/>
                </a:lnTo>
                <a:lnTo>
                  <a:pt x="189485" y="1105709"/>
                </a:lnTo>
                <a:lnTo>
                  <a:pt x="222501" y="1136545"/>
                </a:lnTo>
                <a:lnTo>
                  <a:pt x="257606" y="1165037"/>
                </a:lnTo>
                <a:lnTo>
                  <a:pt x="294675" y="1191062"/>
                </a:lnTo>
                <a:lnTo>
                  <a:pt x="333584" y="1214494"/>
                </a:lnTo>
                <a:lnTo>
                  <a:pt x="374207" y="1235208"/>
                </a:lnTo>
                <a:lnTo>
                  <a:pt x="416419" y="1253078"/>
                </a:lnTo>
                <a:lnTo>
                  <a:pt x="460095" y="1267980"/>
                </a:lnTo>
                <a:lnTo>
                  <a:pt x="505110" y="1279788"/>
                </a:lnTo>
                <a:lnTo>
                  <a:pt x="551339" y="1288378"/>
                </a:lnTo>
                <a:lnTo>
                  <a:pt x="598656" y="1293623"/>
                </a:lnTo>
                <a:lnTo>
                  <a:pt x="646938" y="1295400"/>
                </a:lnTo>
                <a:lnTo>
                  <a:pt x="695214" y="1293623"/>
                </a:lnTo>
                <a:lnTo>
                  <a:pt x="742528" y="1288378"/>
                </a:lnTo>
                <a:lnTo>
                  <a:pt x="788753" y="1279788"/>
                </a:lnTo>
                <a:lnTo>
                  <a:pt x="833766" y="1267980"/>
                </a:lnTo>
                <a:lnTo>
                  <a:pt x="877441" y="1253078"/>
                </a:lnTo>
                <a:lnTo>
                  <a:pt x="919652" y="1235208"/>
                </a:lnTo>
                <a:lnTo>
                  <a:pt x="960274" y="1214494"/>
                </a:lnTo>
                <a:lnTo>
                  <a:pt x="999183" y="1191062"/>
                </a:lnTo>
                <a:lnTo>
                  <a:pt x="1036253" y="1165037"/>
                </a:lnTo>
                <a:lnTo>
                  <a:pt x="1071359" y="1136545"/>
                </a:lnTo>
                <a:lnTo>
                  <a:pt x="1104376" y="1105709"/>
                </a:lnTo>
                <a:lnTo>
                  <a:pt x="1135178" y="1072656"/>
                </a:lnTo>
                <a:lnTo>
                  <a:pt x="1163641" y="1037511"/>
                </a:lnTo>
                <a:lnTo>
                  <a:pt x="1189639" y="1000398"/>
                </a:lnTo>
                <a:lnTo>
                  <a:pt x="1213047" y="961444"/>
                </a:lnTo>
                <a:lnTo>
                  <a:pt x="1233740" y="920773"/>
                </a:lnTo>
                <a:lnTo>
                  <a:pt x="1251594" y="878510"/>
                </a:lnTo>
                <a:lnTo>
                  <a:pt x="1266481" y="834780"/>
                </a:lnTo>
                <a:lnTo>
                  <a:pt x="1278279" y="789709"/>
                </a:lnTo>
                <a:lnTo>
                  <a:pt x="1286860" y="743422"/>
                </a:lnTo>
                <a:lnTo>
                  <a:pt x="1292101" y="696044"/>
                </a:lnTo>
                <a:lnTo>
                  <a:pt x="1293876" y="647700"/>
                </a:lnTo>
                <a:lnTo>
                  <a:pt x="1292101" y="599355"/>
                </a:lnTo>
                <a:lnTo>
                  <a:pt x="1286860" y="551977"/>
                </a:lnTo>
                <a:lnTo>
                  <a:pt x="1278279" y="505690"/>
                </a:lnTo>
                <a:lnTo>
                  <a:pt x="1266481" y="460619"/>
                </a:lnTo>
                <a:lnTo>
                  <a:pt x="1251594" y="416889"/>
                </a:lnTo>
                <a:lnTo>
                  <a:pt x="1233740" y="374626"/>
                </a:lnTo>
                <a:lnTo>
                  <a:pt x="1213047" y="333955"/>
                </a:lnTo>
                <a:lnTo>
                  <a:pt x="1189639" y="295001"/>
                </a:lnTo>
                <a:lnTo>
                  <a:pt x="1163641" y="257888"/>
                </a:lnTo>
                <a:lnTo>
                  <a:pt x="1135178" y="222743"/>
                </a:lnTo>
                <a:lnTo>
                  <a:pt x="1104376" y="189690"/>
                </a:lnTo>
                <a:lnTo>
                  <a:pt x="1071359" y="158854"/>
                </a:lnTo>
                <a:lnTo>
                  <a:pt x="1036253" y="130362"/>
                </a:lnTo>
                <a:lnTo>
                  <a:pt x="999183" y="104337"/>
                </a:lnTo>
                <a:lnTo>
                  <a:pt x="960274" y="80905"/>
                </a:lnTo>
                <a:lnTo>
                  <a:pt x="919652" y="60191"/>
                </a:lnTo>
                <a:lnTo>
                  <a:pt x="877441" y="42321"/>
                </a:lnTo>
                <a:lnTo>
                  <a:pt x="833766" y="27419"/>
                </a:lnTo>
                <a:lnTo>
                  <a:pt x="788753" y="15611"/>
                </a:lnTo>
                <a:lnTo>
                  <a:pt x="742528" y="7021"/>
                </a:lnTo>
                <a:lnTo>
                  <a:pt x="695214" y="1776"/>
                </a:lnTo>
                <a:lnTo>
                  <a:pt x="64693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1482852"/>
            <a:ext cx="1294130" cy="1295400"/>
          </a:xfrm>
          <a:custGeom>
            <a:avLst/>
            <a:gdLst/>
            <a:ahLst/>
            <a:cxnLst/>
            <a:rect l="l" t="t" r="r" b="b"/>
            <a:pathLst>
              <a:path w="1294130" h="1295400">
                <a:moveTo>
                  <a:pt x="0" y="647700"/>
                </a:moveTo>
                <a:lnTo>
                  <a:pt x="1774" y="599355"/>
                </a:lnTo>
                <a:lnTo>
                  <a:pt x="7014" y="551977"/>
                </a:lnTo>
                <a:lnTo>
                  <a:pt x="15595" y="505690"/>
                </a:lnTo>
                <a:lnTo>
                  <a:pt x="27391" y="460619"/>
                </a:lnTo>
                <a:lnTo>
                  <a:pt x="42277" y="416889"/>
                </a:lnTo>
                <a:lnTo>
                  <a:pt x="60128" y="374626"/>
                </a:lnTo>
                <a:lnTo>
                  <a:pt x="80820" y="333955"/>
                </a:lnTo>
                <a:lnTo>
                  <a:pt x="104226" y="295001"/>
                </a:lnTo>
                <a:lnTo>
                  <a:pt x="130223" y="257888"/>
                </a:lnTo>
                <a:lnTo>
                  <a:pt x="158684" y="222743"/>
                </a:lnTo>
                <a:lnTo>
                  <a:pt x="189485" y="189690"/>
                </a:lnTo>
                <a:lnTo>
                  <a:pt x="222501" y="158854"/>
                </a:lnTo>
                <a:lnTo>
                  <a:pt x="257606" y="130362"/>
                </a:lnTo>
                <a:lnTo>
                  <a:pt x="294675" y="104337"/>
                </a:lnTo>
                <a:lnTo>
                  <a:pt x="333584" y="80905"/>
                </a:lnTo>
                <a:lnTo>
                  <a:pt x="374207" y="60191"/>
                </a:lnTo>
                <a:lnTo>
                  <a:pt x="416419" y="42321"/>
                </a:lnTo>
                <a:lnTo>
                  <a:pt x="460095" y="27419"/>
                </a:lnTo>
                <a:lnTo>
                  <a:pt x="505110" y="15611"/>
                </a:lnTo>
                <a:lnTo>
                  <a:pt x="551339" y="7021"/>
                </a:lnTo>
                <a:lnTo>
                  <a:pt x="598656" y="1776"/>
                </a:lnTo>
                <a:lnTo>
                  <a:pt x="646938" y="0"/>
                </a:lnTo>
                <a:lnTo>
                  <a:pt x="695214" y="1776"/>
                </a:lnTo>
                <a:lnTo>
                  <a:pt x="742528" y="7021"/>
                </a:lnTo>
                <a:lnTo>
                  <a:pt x="788753" y="15611"/>
                </a:lnTo>
                <a:lnTo>
                  <a:pt x="833766" y="27419"/>
                </a:lnTo>
                <a:lnTo>
                  <a:pt x="877441" y="42321"/>
                </a:lnTo>
                <a:lnTo>
                  <a:pt x="919652" y="60191"/>
                </a:lnTo>
                <a:lnTo>
                  <a:pt x="960274" y="80905"/>
                </a:lnTo>
                <a:lnTo>
                  <a:pt x="999183" y="104337"/>
                </a:lnTo>
                <a:lnTo>
                  <a:pt x="1036253" y="130362"/>
                </a:lnTo>
                <a:lnTo>
                  <a:pt x="1071359" y="158854"/>
                </a:lnTo>
                <a:lnTo>
                  <a:pt x="1104376" y="189690"/>
                </a:lnTo>
                <a:lnTo>
                  <a:pt x="1135178" y="222743"/>
                </a:lnTo>
                <a:lnTo>
                  <a:pt x="1163641" y="257888"/>
                </a:lnTo>
                <a:lnTo>
                  <a:pt x="1189639" y="295001"/>
                </a:lnTo>
                <a:lnTo>
                  <a:pt x="1213047" y="333955"/>
                </a:lnTo>
                <a:lnTo>
                  <a:pt x="1233740" y="374626"/>
                </a:lnTo>
                <a:lnTo>
                  <a:pt x="1251594" y="416889"/>
                </a:lnTo>
                <a:lnTo>
                  <a:pt x="1266481" y="460619"/>
                </a:lnTo>
                <a:lnTo>
                  <a:pt x="1278279" y="505690"/>
                </a:lnTo>
                <a:lnTo>
                  <a:pt x="1286860" y="551977"/>
                </a:lnTo>
                <a:lnTo>
                  <a:pt x="1292101" y="599355"/>
                </a:lnTo>
                <a:lnTo>
                  <a:pt x="1293876" y="647700"/>
                </a:lnTo>
                <a:lnTo>
                  <a:pt x="1292101" y="696044"/>
                </a:lnTo>
                <a:lnTo>
                  <a:pt x="1286860" y="743422"/>
                </a:lnTo>
                <a:lnTo>
                  <a:pt x="1278279" y="789709"/>
                </a:lnTo>
                <a:lnTo>
                  <a:pt x="1266481" y="834780"/>
                </a:lnTo>
                <a:lnTo>
                  <a:pt x="1251594" y="878510"/>
                </a:lnTo>
                <a:lnTo>
                  <a:pt x="1233740" y="920773"/>
                </a:lnTo>
                <a:lnTo>
                  <a:pt x="1213047" y="961444"/>
                </a:lnTo>
                <a:lnTo>
                  <a:pt x="1189639" y="1000398"/>
                </a:lnTo>
                <a:lnTo>
                  <a:pt x="1163641" y="1037511"/>
                </a:lnTo>
                <a:lnTo>
                  <a:pt x="1135178" y="1072656"/>
                </a:lnTo>
                <a:lnTo>
                  <a:pt x="1104376" y="1105709"/>
                </a:lnTo>
                <a:lnTo>
                  <a:pt x="1071359" y="1136545"/>
                </a:lnTo>
                <a:lnTo>
                  <a:pt x="1036253" y="1165037"/>
                </a:lnTo>
                <a:lnTo>
                  <a:pt x="999183" y="1191062"/>
                </a:lnTo>
                <a:lnTo>
                  <a:pt x="960274" y="1214494"/>
                </a:lnTo>
                <a:lnTo>
                  <a:pt x="919652" y="1235208"/>
                </a:lnTo>
                <a:lnTo>
                  <a:pt x="877441" y="1253078"/>
                </a:lnTo>
                <a:lnTo>
                  <a:pt x="833766" y="1267980"/>
                </a:lnTo>
                <a:lnTo>
                  <a:pt x="788753" y="1279788"/>
                </a:lnTo>
                <a:lnTo>
                  <a:pt x="742528" y="1288378"/>
                </a:lnTo>
                <a:lnTo>
                  <a:pt x="695214" y="1293623"/>
                </a:lnTo>
                <a:lnTo>
                  <a:pt x="646938" y="1295400"/>
                </a:lnTo>
                <a:lnTo>
                  <a:pt x="598656" y="1293623"/>
                </a:lnTo>
                <a:lnTo>
                  <a:pt x="551339" y="1288378"/>
                </a:lnTo>
                <a:lnTo>
                  <a:pt x="505110" y="1279788"/>
                </a:lnTo>
                <a:lnTo>
                  <a:pt x="460095" y="1267980"/>
                </a:lnTo>
                <a:lnTo>
                  <a:pt x="416419" y="1253078"/>
                </a:lnTo>
                <a:lnTo>
                  <a:pt x="374207" y="1235208"/>
                </a:lnTo>
                <a:lnTo>
                  <a:pt x="333584" y="1214494"/>
                </a:lnTo>
                <a:lnTo>
                  <a:pt x="294675" y="1191062"/>
                </a:lnTo>
                <a:lnTo>
                  <a:pt x="257606" y="1165037"/>
                </a:lnTo>
                <a:lnTo>
                  <a:pt x="222501" y="1136545"/>
                </a:lnTo>
                <a:lnTo>
                  <a:pt x="189485" y="1105709"/>
                </a:lnTo>
                <a:lnTo>
                  <a:pt x="158684" y="1072656"/>
                </a:lnTo>
                <a:lnTo>
                  <a:pt x="130223" y="1037511"/>
                </a:lnTo>
                <a:lnTo>
                  <a:pt x="104226" y="1000398"/>
                </a:lnTo>
                <a:lnTo>
                  <a:pt x="80820" y="961444"/>
                </a:lnTo>
                <a:lnTo>
                  <a:pt x="60128" y="920773"/>
                </a:lnTo>
                <a:lnTo>
                  <a:pt x="42277" y="878510"/>
                </a:lnTo>
                <a:lnTo>
                  <a:pt x="27391" y="834780"/>
                </a:lnTo>
                <a:lnTo>
                  <a:pt x="15595" y="789709"/>
                </a:lnTo>
                <a:lnTo>
                  <a:pt x="7014" y="743422"/>
                </a:lnTo>
                <a:lnTo>
                  <a:pt x="1774" y="696044"/>
                </a:lnTo>
                <a:lnTo>
                  <a:pt x="0" y="647700"/>
                </a:lnTo>
                <a:close/>
              </a:path>
            </a:pathLst>
          </a:custGeom>
          <a:ln w="609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0810" y="1853945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5">
                <a:moveTo>
                  <a:pt x="0" y="0"/>
                </a:moveTo>
                <a:lnTo>
                  <a:pt x="0" y="553846"/>
                </a:lnTo>
              </a:path>
            </a:pathLst>
          </a:custGeom>
          <a:ln w="47244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3128" y="1738883"/>
            <a:ext cx="999490" cy="782320"/>
          </a:xfrm>
          <a:custGeom>
            <a:avLst/>
            <a:gdLst/>
            <a:ahLst/>
            <a:cxnLst/>
            <a:rect l="l" t="t" r="r" b="b"/>
            <a:pathLst>
              <a:path w="999489" h="782319">
                <a:moveTo>
                  <a:pt x="608626" y="160020"/>
                </a:moveTo>
                <a:lnTo>
                  <a:pt x="574336" y="160020"/>
                </a:lnTo>
                <a:lnTo>
                  <a:pt x="574336" y="228600"/>
                </a:lnTo>
                <a:lnTo>
                  <a:pt x="575771" y="236220"/>
                </a:lnTo>
                <a:lnTo>
                  <a:pt x="579813" y="242570"/>
                </a:lnTo>
                <a:lnTo>
                  <a:pt x="586070" y="247650"/>
                </a:lnTo>
                <a:lnTo>
                  <a:pt x="594148" y="248920"/>
                </a:lnTo>
                <a:lnTo>
                  <a:pt x="820843" y="248920"/>
                </a:lnTo>
                <a:lnTo>
                  <a:pt x="820843" y="312420"/>
                </a:lnTo>
                <a:lnTo>
                  <a:pt x="752390" y="312420"/>
                </a:lnTo>
                <a:lnTo>
                  <a:pt x="744848" y="313690"/>
                </a:lnTo>
                <a:lnTo>
                  <a:pt x="738531" y="317500"/>
                </a:lnTo>
                <a:lnTo>
                  <a:pt x="734192" y="323850"/>
                </a:lnTo>
                <a:lnTo>
                  <a:pt x="732578" y="331470"/>
                </a:lnTo>
                <a:lnTo>
                  <a:pt x="732578" y="393700"/>
                </a:lnTo>
                <a:lnTo>
                  <a:pt x="529569" y="393700"/>
                </a:lnTo>
                <a:lnTo>
                  <a:pt x="522032" y="394970"/>
                </a:lnTo>
                <a:lnTo>
                  <a:pt x="515729" y="398780"/>
                </a:lnTo>
                <a:lnTo>
                  <a:pt x="511402" y="405130"/>
                </a:lnTo>
                <a:lnTo>
                  <a:pt x="509795" y="414020"/>
                </a:lnTo>
                <a:lnTo>
                  <a:pt x="509795" y="651510"/>
                </a:lnTo>
                <a:lnTo>
                  <a:pt x="454436" y="706120"/>
                </a:lnTo>
                <a:lnTo>
                  <a:pt x="439932" y="745490"/>
                </a:lnTo>
                <a:lnTo>
                  <a:pt x="442734" y="760730"/>
                </a:lnTo>
                <a:lnTo>
                  <a:pt x="450480" y="772160"/>
                </a:lnTo>
                <a:lnTo>
                  <a:pt x="462178" y="779780"/>
                </a:lnTo>
                <a:lnTo>
                  <a:pt x="476838" y="782320"/>
                </a:lnTo>
                <a:lnTo>
                  <a:pt x="961940" y="782320"/>
                </a:lnTo>
                <a:lnTo>
                  <a:pt x="976073" y="779780"/>
                </a:lnTo>
                <a:lnTo>
                  <a:pt x="987848" y="772160"/>
                </a:lnTo>
                <a:lnTo>
                  <a:pt x="995909" y="760730"/>
                </a:lnTo>
                <a:lnTo>
                  <a:pt x="998897" y="745490"/>
                </a:lnTo>
                <a:lnTo>
                  <a:pt x="998803" y="744220"/>
                </a:lnTo>
                <a:lnTo>
                  <a:pt x="479480" y="744220"/>
                </a:lnTo>
                <a:lnTo>
                  <a:pt x="479480" y="739140"/>
                </a:lnTo>
                <a:lnTo>
                  <a:pt x="480801" y="735330"/>
                </a:lnTo>
                <a:lnTo>
                  <a:pt x="483430" y="732790"/>
                </a:lnTo>
                <a:lnTo>
                  <a:pt x="537506" y="676910"/>
                </a:lnTo>
                <a:lnTo>
                  <a:pt x="956064" y="676910"/>
                </a:lnTo>
                <a:lnTo>
                  <a:pt x="930317" y="651510"/>
                </a:lnTo>
                <a:lnTo>
                  <a:pt x="930317" y="640080"/>
                </a:lnTo>
                <a:lnTo>
                  <a:pt x="650790" y="640080"/>
                </a:lnTo>
                <a:lnTo>
                  <a:pt x="651139" y="638810"/>
                </a:lnTo>
                <a:lnTo>
                  <a:pt x="549317" y="638810"/>
                </a:lnTo>
                <a:lnTo>
                  <a:pt x="549317" y="431800"/>
                </a:lnTo>
                <a:lnTo>
                  <a:pt x="930317" y="431800"/>
                </a:lnTo>
                <a:lnTo>
                  <a:pt x="930317" y="412750"/>
                </a:lnTo>
                <a:lnTo>
                  <a:pt x="928901" y="405130"/>
                </a:lnTo>
                <a:lnTo>
                  <a:pt x="924888" y="398780"/>
                </a:lnTo>
                <a:lnTo>
                  <a:pt x="918637" y="393700"/>
                </a:lnTo>
                <a:lnTo>
                  <a:pt x="910505" y="392430"/>
                </a:lnTo>
                <a:lnTo>
                  <a:pt x="766868" y="392430"/>
                </a:lnTo>
                <a:lnTo>
                  <a:pt x="766868" y="349250"/>
                </a:lnTo>
                <a:lnTo>
                  <a:pt x="835321" y="349250"/>
                </a:lnTo>
                <a:lnTo>
                  <a:pt x="842918" y="347980"/>
                </a:lnTo>
                <a:lnTo>
                  <a:pt x="849228" y="342900"/>
                </a:lnTo>
                <a:lnTo>
                  <a:pt x="853538" y="337820"/>
                </a:lnTo>
                <a:lnTo>
                  <a:pt x="855133" y="328930"/>
                </a:lnTo>
                <a:lnTo>
                  <a:pt x="855133" y="227330"/>
                </a:lnTo>
                <a:lnTo>
                  <a:pt x="853717" y="219710"/>
                </a:lnTo>
                <a:lnTo>
                  <a:pt x="849704" y="213360"/>
                </a:lnTo>
                <a:lnTo>
                  <a:pt x="843453" y="209550"/>
                </a:lnTo>
                <a:lnTo>
                  <a:pt x="835321" y="208280"/>
                </a:lnTo>
                <a:lnTo>
                  <a:pt x="608626" y="208280"/>
                </a:lnTo>
                <a:lnTo>
                  <a:pt x="608626" y="160020"/>
                </a:lnTo>
                <a:close/>
              </a:path>
              <a:path w="999489" h="782319">
                <a:moveTo>
                  <a:pt x="956064" y="676910"/>
                </a:moveTo>
                <a:lnTo>
                  <a:pt x="902631" y="676910"/>
                </a:lnTo>
                <a:lnTo>
                  <a:pt x="956606" y="732790"/>
                </a:lnTo>
                <a:lnTo>
                  <a:pt x="959273" y="735330"/>
                </a:lnTo>
                <a:lnTo>
                  <a:pt x="960670" y="740410"/>
                </a:lnTo>
                <a:lnTo>
                  <a:pt x="960670" y="744220"/>
                </a:lnTo>
                <a:lnTo>
                  <a:pt x="998803" y="744220"/>
                </a:lnTo>
                <a:lnTo>
                  <a:pt x="998139" y="735330"/>
                </a:lnTo>
                <a:lnTo>
                  <a:pt x="995881" y="726440"/>
                </a:lnTo>
                <a:lnTo>
                  <a:pt x="992147" y="716280"/>
                </a:lnTo>
                <a:lnTo>
                  <a:pt x="986959" y="707390"/>
                </a:lnTo>
                <a:lnTo>
                  <a:pt x="956064" y="676910"/>
                </a:lnTo>
                <a:close/>
              </a:path>
              <a:path w="999489" h="782319">
                <a:moveTo>
                  <a:pt x="812404" y="570230"/>
                </a:moveTo>
                <a:lnTo>
                  <a:pt x="725974" y="570230"/>
                </a:lnTo>
                <a:lnTo>
                  <a:pt x="754010" y="576580"/>
                </a:lnTo>
                <a:lnTo>
                  <a:pt x="777378" y="590550"/>
                </a:lnTo>
                <a:lnTo>
                  <a:pt x="793840" y="613410"/>
                </a:lnTo>
                <a:lnTo>
                  <a:pt x="801158" y="640080"/>
                </a:lnTo>
                <a:lnTo>
                  <a:pt x="930317" y="640080"/>
                </a:lnTo>
                <a:lnTo>
                  <a:pt x="930317" y="638810"/>
                </a:lnTo>
                <a:lnTo>
                  <a:pt x="839385" y="638810"/>
                </a:lnTo>
                <a:lnTo>
                  <a:pt x="839385" y="632460"/>
                </a:lnTo>
                <a:lnTo>
                  <a:pt x="837988" y="626110"/>
                </a:lnTo>
                <a:lnTo>
                  <a:pt x="836718" y="619760"/>
                </a:lnTo>
                <a:lnTo>
                  <a:pt x="868341" y="605790"/>
                </a:lnTo>
                <a:lnTo>
                  <a:pt x="874453" y="601980"/>
                </a:lnTo>
                <a:lnTo>
                  <a:pt x="878565" y="595630"/>
                </a:lnTo>
                <a:lnTo>
                  <a:pt x="880200" y="588010"/>
                </a:lnTo>
                <a:lnTo>
                  <a:pt x="879409" y="584200"/>
                </a:lnTo>
                <a:lnTo>
                  <a:pt x="822240" y="584200"/>
                </a:lnTo>
                <a:lnTo>
                  <a:pt x="814807" y="572770"/>
                </a:lnTo>
                <a:lnTo>
                  <a:pt x="812404" y="570230"/>
                </a:lnTo>
                <a:close/>
              </a:path>
              <a:path w="999489" h="782319">
                <a:moveTo>
                  <a:pt x="590872" y="568960"/>
                </a:moveTo>
                <a:lnTo>
                  <a:pt x="583623" y="570230"/>
                </a:lnTo>
                <a:lnTo>
                  <a:pt x="577351" y="574040"/>
                </a:lnTo>
                <a:lnTo>
                  <a:pt x="573066" y="581660"/>
                </a:lnTo>
                <a:lnTo>
                  <a:pt x="571570" y="588010"/>
                </a:lnTo>
                <a:lnTo>
                  <a:pt x="572908" y="595630"/>
                </a:lnTo>
                <a:lnTo>
                  <a:pt x="576960" y="601980"/>
                </a:lnTo>
                <a:lnTo>
                  <a:pt x="583607" y="605790"/>
                </a:lnTo>
                <a:lnTo>
                  <a:pt x="615230" y="619760"/>
                </a:lnTo>
                <a:lnTo>
                  <a:pt x="613960" y="626110"/>
                </a:lnTo>
                <a:lnTo>
                  <a:pt x="612563" y="632460"/>
                </a:lnTo>
                <a:lnTo>
                  <a:pt x="612563" y="638810"/>
                </a:lnTo>
                <a:lnTo>
                  <a:pt x="651139" y="638810"/>
                </a:lnTo>
                <a:lnTo>
                  <a:pt x="658109" y="613410"/>
                </a:lnTo>
                <a:lnTo>
                  <a:pt x="674571" y="590550"/>
                </a:lnTo>
                <a:lnTo>
                  <a:pt x="685193" y="584200"/>
                </a:lnTo>
                <a:lnTo>
                  <a:pt x="629708" y="584200"/>
                </a:lnTo>
                <a:lnTo>
                  <a:pt x="598085" y="570230"/>
                </a:lnTo>
                <a:lnTo>
                  <a:pt x="590872" y="568960"/>
                </a:lnTo>
                <a:close/>
              </a:path>
              <a:path w="999489" h="782319">
                <a:moveTo>
                  <a:pt x="930317" y="431800"/>
                </a:moveTo>
                <a:lnTo>
                  <a:pt x="890693" y="431800"/>
                </a:lnTo>
                <a:lnTo>
                  <a:pt x="890693" y="638810"/>
                </a:lnTo>
                <a:lnTo>
                  <a:pt x="930317" y="638810"/>
                </a:lnTo>
                <a:lnTo>
                  <a:pt x="930317" y="431800"/>
                </a:lnTo>
                <a:close/>
              </a:path>
              <a:path w="999489" h="782319">
                <a:moveTo>
                  <a:pt x="669942" y="490220"/>
                </a:moveTo>
                <a:lnTo>
                  <a:pt x="662728" y="491490"/>
                </a:lnTo>
                <a:lnTo>
                  <a:pt x="656616" y="495300"/>
                </a:lnTo>
                <a:lnTo>
                  <a:pt x="652505" y="501650"/>
                </a:lnTo>
                <a:lnTo>
                  <a:pt x="650870" y="509270"/>
                </a:lnTo>
                <a:lnTo>
                  <a:pt x="652187" y="516890"/>
                </a:lnTo>
                <a:lnTo>
                  <a:pt x="665395" y="548640"/>
                </a:lnTo>
                <a:lnTo>
                  <a:pt x="654962" y="554990"/>
                </a:lnTo>
                <a:lnTo>
                  <a:pt x="645552" y="563880"/>
                </a:lnTo>
                <a:lnTo>
                  <a:pt x="637142" y="572770"/>
                </a:lnTo>
                <a:lnTo>
                  <a:pt x="629708" y="584200"/>
                </a:lnTo>
                <a:lnTo>
                  <a:pt x="685193" y="584200"/>
                </a:lnTo>
                <a:lnTo>
                  <a:pt x="697939" y="576580"/>
                </a:lnTo>
                <a:lnTo>
                  <a:pt x="725974" y="570230"/>
                </a:lnTo>
                <a:lnTo>
                  <a:pt x="812404" y="570230"/>
                </a:lnTo>
                <a:lnTo>
                  <a:pt x="806397" y="563880"/>
                </a:lnTo>
                <a:lnTo>
                  <a:pt x="796987" y="554990"/>
                </a:lnTo>
                <a:lnTo>
                  <a:pt x="786553" y="548640"/>
                </a:lnTo>
                <a:lnTo>
                  <a:pt x="792893" y="533400"/>
                </a:lnTo>
                <a:lnTo>
                  <a:pt x="700955" y="533400"/>
                </a:lnTo>
                <a:lnTo>
                  <a:pt x="687747" y="501650"/>
                </a:lnTo>
                <a:lnTo>
                  <a:pt x="683463" y="495300"/>
                </a:lnTo>
                <a:lnTo>
                  <a:pt x="677190" y="491490"/>
                </a:lnTo>
                <a:lnTo>
                  <a:pt x="669942" y="490220"/>
                </a:lnTo>
                <a:close/>
              </a:path>
              <a:path w="999489" h="782319">
                <a:moveTo>
                  <a:pt x="861077" y="568960"/>
                </a:moveTo>
                <a:lnTo>
                  <a:pt x="853863" y="570230"/>
                </a:lnTo>
                <a:lnTo>
                  <a:pt x="822240" y="584200"/>
                </a:lnTo>
                <a:lnTo>
                  <a:pt x="879409" y="584200"/>
                </a:lnTo>
                <a:lnTo>
                  <a:pt x="878882" y="581660"/>
                </a:lnTo>
                <a:lnTo>
                  <a:pt x="874598" y="575310"/>
                </a:lnTo>
                <a:lnTo>
                  <a:pt x="868325" y="571500"/>
                </a:lnTo>
                <a:lnTo>
                  <a:pt x="861077" y="568960"/>
                </a:lnTo>
                <a:close/>
              </a:path>
              <a:path w="999489" h="782319">
                <a:moveTo>
                  <a:pt x="287325" y="0"/>
                </a:moveTo>
                <a:lnTo>
                  <a:pt x="241918" y="0"/>
                </a:lnTo>
                <a:lnTo>
                  <a:pt x="197332" y="10160"/>
                </a:lnTo>
                <a:lnTo>
                  <a:pt x="155211" y="29210"/>
                </a:lnTo>
                <a:lnTo>
                  <a:pt x="118188" y="58420"/>
                </a:lnTo>
                <a:lnTo>
                  <a:pt x="88377" y="92710"/>
                </a:lnTo>
                <a:lnTo>
                  <a:pt x="66665" y="133350"/>
                </a:lnTo>
                <a:lnTo>
                  <a:pt x="53938" y="177800"/>
                </a:lnTo>
                <a:lnTo>
                  <a:pt x="51084" y="224790"/>
                </a:lnTo>
                <a:lnTo>
                  <a:pt x="8894" y="298450"/>
                </a:lnTo>
                <a:lnTo>
                  <a:pt x="2717" y="311150"/>
                </a:lnTo>
                <a:lnTo>
                  <a:pt x="0" y="323850"/>
                </a:lnTo>
                <a:lnTo>
                  <a:pt x="741" y="336550"/>
                </a:lnTo>
                <a:lnTo>
                  <a:pt x="29226" y="370840"/>
                </a:lnTo>
                <a:lnTo>
                  <a:pt x="40530" y="373380"/>
                </a:lnTo>
                <a:lnTo>
                  <a:pt x="51084" y="373380"/>
                </a:lnTo>
                <a:lnTo>
                  <a:pt x="51084" y="398780"/>
                </a:lnTo>
                <a:lnTo>
                  <a:pt x="58000" y="436880"/>
                </a:lnTo>
                <a:lnTo>
                  <a:pt x="93730" y="480060"/>
                </a:lnTo>
                <a:lnTo>
                  <a:pt x="147299" y="496570"/>
                </a:lnTo>
                <a:lnTo>
                  <a:pt x="160481" y="496570"/>
                </a:lnTo>
                <a:lnTo>
                  <a:pt x="160481" y="557530"/>
                </a:lnTo>
                <a:lnTo>
                  <a:pt x="161903" y="565150"/>
                </a:lnTo>
                <a:lnTo>
                  <a:pt x="165920" y="571500"/>
                </a:lnTo>
                <a:lnTo>
                  <a:pt x="172161" y="575310"/>
                </a:lnTo>
                <a:lnTo>
                  <a:pt x="180255" y="577850"/>
                </a:lnTo>
                <a:lnTo>
                  <a:pt x="384573" y="577850"/>
                </a:lnTo>
                <a:lnTo>
                  <a:pt x="392110" y="575310"/>
                </a:lnTo>
                <a:lnTo>
                  <a:pt x="398413" y="571500"/>
                </a:lnTo>
                <a:lnTo>
                  <a:pt x="402740" y="565150"/>
                </a:lnTo>
                <a:lnTo>
                  <a:pt x="404347" y="557530"/>
                </a:lnTo>
                <a:lnTo>
                  <a:pt x="404347" y="538480"/>
                </a:lnTo>
                <a:lnTo>
                  <a:pt x="196080" y="538480"/>
                </a:lnTo>
                <a:lnTo>
                  <a:pt x="196080" y="478790"/>
                </a:lnTo>
                <a:lnTo>
                  <a:pt x="194658" y="471170"/>
                </a:lnTo>
                <a:lnTo>
                  <a:pt x="190641" y="464820"/>
                </a:lnTo>
                <a:lnTo>
                  <a:pt x="184400" y="459740"/>
                </a:lnTo>
                <a:lnTo>
                  <a:pt x="176306" y="458470"/>
                </a:lnTo>
                <a:lnTo>
                  <a:pt x="144670" y="458470"/>
                </a:lnTo>
                <a:lnTo>
                  <a:pt x="133629" y="457200"/>
                </a:lnTo>
                <a:lnTo>
                  <a:pt x="95563" y="431800"/>
                </a:lnTo>
                <a:lnTo>
                  <a:pt x="86669" y="359410"/>
                </a:lnTo>
                <a:lnTo>
                  <a:pt x="85247" y="351790"/>
                </a:lnTo>
                <a:lnTo>
                  <a:pt x="81230" y="345440"/>
                </a:lnTo>
                <a:lnTo>
                  <a:pt x="74989" y="341630"/>
                </a:lnTo>
                <a:lnTo>
                  <a:pt x="66895" y="340360"/>
                </a:lnTo>
                <a:lnTo>
                  <a:pt x="40530" y="340360"/>
                </a:lnTo>
                <a:lnTo>
                  <a:pt x="37901" y="337820"/>
                </a:lnTo>
                <a:lnTo>
                  <a:pt x="37901" y="335280"/>
                </a:lnTo>
                <a:lnTo>
                  <a:pt x="35259" y="331470"/>
                </a:lnTo>
                <a:lnTo>
                  <a:pt x="37901" y="326390"/>
                </a:lnTo>
                <a:lnTo>
                  <a:pt x="40530" y="323850"/>
                </a:lnTo>
                <a:lnTo>
                  <a:pt x="40530" y="322580"/>
                </a:lnTo>
                <a:lnTo>
                  <a:pt x="85348" y="243840"/>
                </a:lnTo>
                <a:lnTo>
                  <a:pt x="86669" y="241300"/>
                </a:lnTo>
                <a:lnTo>
                  <a:pt x="87990" y="236220"/>
                </a:lnTo>
                <a:lnTo>
                  <a:pt x="88108" y="228600"/>
                </a:lnTo>
                <a:lnTo>
                  <a:pt x="92477" y="181610"/>
                </a:lnTo>
                <a:lnTo>
                  <a:pt x="109077" y="135890"/>
                </a:lnTo>
                <a:lnTo>
                  <a:pt x="136551" y="97790"/>
                </a:lnTo>
                <a:lnTo>
                  <a:pt x="173664" y="67310"/>
                </a:lnTo>
                <a:lnTo>
                  <a:pt x="217803" y="46990"/>
                </a:lnTo>
                <a:lnTo>
                  <a:pt x="263796" y="40640"/>
                </a:lnTo>
                <a:lnTo>
                  <a:pt x="389144" y="40640"/>
                </a:lnTo>
                <a:lnTo>
                  <a:pt x="374032" y="29210"/>
                </a:lnTo>
                <a:lnTo>
                  <a:pt x="331911" y="10160"/>
                </a:lnTo>
                <a:lnTo>
                  <a:pt x="287325" y="0"/>
                </a:lnTo>
                <a:close/>
              </a:path>
              <a:path w="999489" h="782319">
                <a:moveTo>
                  <a:pt x="389144" y="40640"/>
                </a:moveTo>
                <a:lnTo>
                  <a:pt x="263796" y="40640"/>
                </a:lnTo>
                <a:lnTo>
                  <a:pt x="309542" y="46990"/>
                </a:lnTo>
                <a:lnTo>
                  <a:pt x="352937" y="67310"/>
                </a:lnTo>
                <a:lnTo>
                  <a:pt x="390814" y="96520"/>
                </a:lnTo>
                <a:lnTo>
                  <a:pt x="418680" y="135890"/>
                </a:lnTo>
                <a:lnTo>
                  <a:pt x="435424" y="180340"/>
                </a:lnTo>
                <a:lnTo>
                  <a:pt x="439932" y="229870"/>
                </a:lnTo>
                <a:lnTo>
                  <a:pt x="435133" y="273050"/>
                </a:lnTo>
                <a:lnTo>
                  <a:pt x="421312" y="312420"/>
                </a:lnTo>
                <a:lnTo>
                  <a:pt x="399336" y="346710"/>
                </a:lnTo>
                <a:lnTo>
                  <a:pt x="370070" y="375920"/>
                </a:lnTo>
                <a:lnTo>
                  <a:pt x="364799" y="379730"/>
                </a:lnTo>
                <a:lnTo>
                  <a:pt x="362170" y="384810"/>
                </a:lnTo>
                <a:lnTo>
                  <a:pt x="362170" y="538480"/>
                </a:lnTo>
                <a:lnTo>
                  <a:pt x="404347" y="538480"/>
                </a:lnTo>
                <a:lnTo>
                  <a:pt x="404347" y="398780"/>
                </a:lnTo>
                <a:lnTo>
                  <a:pt x="436867" y="364490"/>
                </a:lnTo>
                <a:lnTo>
                  <a:pt x="460862" y="323850"/>
                </a:lnTo>
                <a:lnTo>
                  <a:pt x="475713" y="278130"/>
                </a:lnTo>
                <a:lnTo>
                  <a:pt x="480801" y="229870"/>
                </a:lnTo>
                <a:lnTo>
                  <a:pt x="481049" y="212090"/>
                </a:lnTo>
                <a:lnTo>
                  <a:pt x="479812" y="194310"/>
                </a:lnTo>
                <a:lnTo>
                  <a:pt x="477091" y="177800"/>
                </a:lnTo>
                <a:lnTo>
                  <a:pt x="472889" y="160020"/>
                </a:lnTo>
                <a:lnTo>
                  <a:pt x="608626" y="160020"/>
                </a:lnTo>
                <a:lnTo>
                  <a:pt x="608626" y="139700"/>
                </a:lnTo>
                <a:lnTo>
                  <a:pt x="607212" y="132080"/>
                </a:lnTo>
                <a:lnTo>
                  <a:pt x="603213" y="125730"/>
                </a:lnTo>
                <a:lnTo>
                  <a:pt x="597000" y="120650"/>
                </a:lnTo>
                <a:lnTo>
                  <a:pt x="588941" y="119380"/>
                </a:lnTo>
                <a:lnTo>
                  <a:pt x="455756" y="119380"/>
                </a:lnTo>
                <a:lnTo>
                  <a:pt x="440206" y="92710"/>
                </a:lnTo>
                <a:lnTo>
                  <a:pt x="421319" y="68580"/>
                </a:lnTo>
                <a:lnTo>
                  <a:pt x="399219" y="48260"/>
                </a:lnTo>
                <a:lnTo>
                  <a:pt x="389144" y="40640"/>
                </a:lnTo>
                <a:close/>
              </a:path>
              <a:path w="999489" h="782319">
                <a:moveTo>
                  <a:pt x="733848" y="530860"/>
                </a:moveTo>
                <a:lnTo>
                  <a:pt x="718100" y="530860"/>
                </a:lnTo>
                <a:lnTo>
                  <a:pt x="708829" y="532130"/>
                </a:lnTo>
                <a:lnTo>
                  <a:pt x="700955" y="533400"/>
                </a:lnTo>
                <a:lnTo>
                  <a:pt x="750993" y="533400"/>
                </a:lnTo>
                <a:lnTo>
                  <a:pt x="743119" y="532130"/>
                </a:lnTo>
                <a:lnTo>
                  <a:pt x="733848" y="530860"/>
                </a:lnTo>
                <a:close/>
              </a:path>
              <a:path w="999489" h="782319">
                <a:moveTo>
                  <a:pt x="782007" y="490220"/>
                </a:moveTo>
                <a:lnTo>
                  <a:pt x="774758" y="491490"/>
                </a:lnTo>
                <a:lnTo>
                  <a:pt x="768486" y="495300"/>
                </a:lnTo>
                <a:lnTo>
                  <a:pt x="764201" y="501650"/>
                </a:lnTo>
                <a:lnTo>
                  <a:pt x="750993" y="533400"/>
                </a:lnTo>
                <a:lnTo>
                  <a:pt x="792893" y="533400"/>
                </a:lnTo>
                <a:lnTo>
                  <a:pt x="799761" y="516890"/>
                </a:lnTo>
                <a:lnTo>
                  <a:pt x="801258" y="509270"/>
                </a:lnTo>
                <a:lnTo>
                  <a:pt x="799920" y="501650"/>
                </a:lnTo>
                <a:lnTo>
                  <a:pt x="795868" y="495300"/>
                </a:lnTo>
                <a:lnTo>
                  <a:pt x="789220" y="491490"/>
                </a:lnTo>
                <a:lnTo>
                  <a:pt x="782007" y="49022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23158" y="3527247"/>
            <a:ext cx="828420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1A1A1A"/>
                </a:solidFill>
                <a:latin typeface="Segoe UI"/>
                <a:cs typeface="Segoe UI"/>
              </a:rPr>
              <a:t>Improve </a:t>
            </a:r>
            <a:r>
              <a:rPr sz="2000" b="1" spc="-5" dirty="0">
                <a:solidFill>
                  <a:srgbClr val="1A1A1A"/>
                </a:solidFill>
                <a:latin typeface="Segoe UI"/>
                <a:cs typeface="Segoe UI"/>
              </a:rPr>
              <a:t>satisfaction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by addressing agent performance with insights</a:t>
            </a:r>
            <a:r>
              <a:rPr sz="2000" spc="-5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incorporating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virtual agents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73095" y="3136392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36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69948" y="3852671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2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8263" y="3204972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646938" y="0"/>
                </a:moveTo>
                <a:lnTo>
                  <a:pt x="598656" y="1774"/>
                </a:lnTo>
                <a:lnTo>
                  <a:pt x="551339" y="7015"/>
                </a:lnTo>
                <a:lnTo>
                  <a:pt x="505110" y="15596"/>
                </a:lnTo>
                <a:lnTo>
                  <a:pt x="460095" y="27394"/>
                </a:lnTo>
                <a:lnTo>
                  <a:pt x="416419" y="42281"/>
                </a:lnTo>
                <a:lnTo>
                  <a:pt x="374207" y="60135"/>
                </a:lnTo>
                <a:lnTo>
                  <a:pt x="333584" y="80828"/>
                </a:lnTo>
                <a:lnTo>
                  <a:pt x="294675" y="104236"/>
                </a:lnTo>
                <a:lnTo>
                  <a:pt x="257606" y="130234"/>
                </a:lnTo>
                <a:lnTo>
                  <a:pt x="222501" y="158697"/>
                </a:lnTo>
                <a:lnTo>
                  <a:pt x="189485" y="189499"/>
                </a:lnTo>
                <a:lnTo>
                  <a:pt x="158684" y="222516"/>
                </a:lnTo>
                <a:lnTo>
                  <a:pt x="130223" y="257622"/>
                </a:lnTo>
                <a:lnTo>
                  <a:pt x="104226" y="294692"/>
                </a:lnTo>
                <a:lnTo>
                  <a:pt x="80820" y="333601"/>
                </a:lnTo>
                <a:lnTo>
                  <a:pt x="60128" y="374223"/>
                </a:lnTo>
                <a:lnTo>
                  <a:pt x="42277" y="416434"/>
                </a:lnTo>
                <a:lnTo>
                  <a:pt x="27391" y="460109"/>
                </a:lnTo>
                <a:lnTo>
                  <a:pt x="15595" y="505122"/>
                </a:lnTo>
                <a:lnTo>
                  <a:pt x="7014" y="551347"/>
                </a:lnTo>
                <a:lnTo>
                  <a:pt x="1774" y="598661"/>
                </a:lnTo>
                <a:lnTo>
                  <a:pt x="0" y="646938"/>
                </a:lnTo>
                <a:lnTo>
                  <a:pt x="1774" y="695214"/>
                </a:lnTo>
                <a:lnTo>
                  <a:pt x="7014" y="742528"/>
                </a:lnTo>
                <a:lnTo>
                  <a:pt x="15595" y="788753"/>
                </a:lnTo>
                <a:lnTo>
                  <a:pt x="27391" y="833766"/>
                </a:lnTo>
                <a:lnTo>
                  <a:pt x="42277" y="877441"/>
                </a:lnTo>
                <a:lnTo>
                  <a:pt x="60128" y="919652"/>
                </a:lnTo>
                <a:lnTo>
                  <a:pt x="80820" y="960274"/>
                </a:lnTo>
                <a:lnTo>
                  <a:pt x="104226" y="999183"/>
                </a:lnTo>
                <a:lnTo>
                  <a:pt x="130223" y="1036253"/>
                </a:lnTo>
                <a:lnTo>
                  <a:pt x="158684" y="1071359"/>
                </a:lnTo>
                <a:lnTo>
                  <a:pt x="189485" y="1104376"/>
                </a:lnTo>
                <a:lnTo>
                  <a:pt x="222501" y="1135178"/>
                </a:lnTo>
                <a:lnTo>
                  <a:pt x="257606" y="1163641"/>
                </a:lnTo>
                <a:lnTo>
                  <a:pt x="294675" y="1189639"/>
                </a:lnTo>
                <a:lnTo>
                  <a:pt x="333584" y="1213047"/>
                </a:lnTo>
                <a:lnTo>
                  <a:pt x="374207" y="1233740"/>
                </a:lnTo>
                <a:lnTo>
                  <a:pt x="416419" y="1251594"/>
                </a:lnTo>
                <a:lnTo>
                  <a:pt x="460095" y="1266481"/>
                </a:lnTo>
                <a:lnTo>
                  <a:pt x="505110" y="1278279"/>
                </a:lnTo>
                <a:lnTo>
                  <a:pt x="551339" y="1286860"/>
                </a:lnTo>
                <a:lnTo>
                  <a:pt x="598656" y="1292101"/>
                </a:lnTo>
                <a:lnTo>
                  <a:pt x="646938" y="1293876"/>
                </a:lnTo>
                <a:lnTo>
                  <a:pt x="695214" y="1292101"/>
                </a:lnTo>
                <a:lnTo>
                  <a:pt x="742528" y="1286860"/>
                </a:lnTo>
                <a:lnTo>
                  <a:pt x="788753" y="1278279"/>
                </a:lnTo>
                <a:lnTo>
                  <a:pt x="833766" y="1266481"/>
                </a:lnTo>
                <a:lnTo>
                  <a:pt x="877441" y="1251594"/>
                </a:lnTo>
                <a:lnTo>
                  <a:pt x="919652" y="1233740"/>
                </a:lnTo>
                <a:lnTo>
                  <a:pt x="960274" y="1213047"/>
                </a:lnTo>
                <a:lnTo>
                  <a:pt x="999183" y="1189639"/>
                </a:lnTo>
                <a:lnTo>
                  <a:pt x="1036253" y="1163641"/>
                </a:lnTo>
                <a:lnTo>
                  <a:pt x="1071359" y="1135178"/>
                </a:lnTo>
                <a:lnTo>
                  <a:pt x="1104376" y="1104376"/>
                </a:lnTo>
                <a:lnTo>
                  <a:pt x="1135178" y="1071359"/>
                </a:lnTo>
                <a:lnTo>
                  <a:pt x="1163641" y="1036253"/>
                </a:lnTo>
                <a:lnTo>
                  <a:pt x="1189639" y="999183"/>
                </a:lnTo>
                <a:lnTo>
                  <a:pt x="1213047" y="960274"/>
                </a:lnTo>
                <a:lnTo>
                  <a:pt x="1233740" y="919652"/>
                </a:lnTo>
                <a:lnTo>
                  <a:pt x="1251594" y="877441"/>
                </a:lnTo>
                <a:lnTo>
                  <a:pt x="1266481" y="833766"/>
                </a:lnTo>
                <a:lnTo>
                  <a:pt x="1278279" y="788753"/>
                </a:lnTo>
                <a:lnTo>
                  <a:pt x="1286860" y="742528"/>
                </a:lnTo>
                <a:lnTo>
                  <a:pt x="1292101" y="695214"/>
                </a:lnTo>
                <a:lnTo>
                  <a:pt x="1293876" y="646938"/>
                </a:lnTo>
                <a:lnTo>
                  <a:pt x="1292101" y="598661"/>
                </a:lnTo>
                <a:lnTo>
                  <a:pt x="1286860" y="551347"/>
                </a:lnTo>
                <a:lnTo>
                  <a:pt x="1278279" y="505122"/>
                </a:lnTo>
                <a:lnTo>
                  <a:pt x="1266481" y="460109"/>
                </a:lnTo>
                <a:lnTo>
                  <a:pt x="1251594" y="416434"/>
                </a:lnTo>
                <a:lnTo>
                  <a:pt x="1233740" y="374223"/>
                </a:lnTo>
                <a:lnTo>
                  <a:pt x="1213047" y="333601"/>
                </a:lnTo>
                <a:lnTo>
                  <a:pt x="1189639" y="294692"/>
                </a:lnTo>
                <a:lnTo>
                  <a:pt x="1163641" y="257622"/>
                </a:lnTo>
                <a:lnTo>
                  <a:pt x="1135178" y="222516"/>
                </a:lnTo>
                <a:lnTo>
                  <a:pt x="1104376" y="189499"/>
                </a:lnTo>
                <a:lnTo>
                  <a:pt x="1071359" y="158697"/>
                </a:lnTo>
                <a:lnTo>
                  <a:pt x="1036253" y="130234"/>
                </a:lnTo>
                <a:lnTo>
                  <a:pt x="999183" y="104236"/>
                </a:lnTo>
                <a:lnTo>
                  <a:pt x="960274" y="80828"/>
                </a:lnTo>
                <a:lnTo>
                  <a:pt x="919652" y="60135"/>
                </a:lnTo>
                <a:lnTo>
                  <a:pt x="877441" y="42281"/>
                </a:lnTo>
                <a:lnTo>
                  <a:pt x="833766" y="27394"/>
                </a:lnTo>
                <a:lnTo>
                  <a:pt x="788753" y="15596"/>
                </a:lnTo>
                <a:lnTo>
                  <a:pt x="742528" y="7015"/>
                </a:lnTo>
                <a:lnTo>
                  <a:pt x="695214" y="1774"/>
                </a:lnTo>
                <a:lnTo>
                  <a:pt x="64693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8263" y="3204972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0" y="646938"/>
                </a:moveTo>
                <a:lnTo>
                  <a:pt x="1774" y="598661"/>
                </a:lnTo>
                <a:lnTo>
                  <a:pt x="7014" y="551347"/>
                </a:lnTo>
                <a:lnTo>
                  <a:pt x="15595" y="505122"/>
                </a:lnTo>
                <a:lnTo>
                  <a:pt x="27391" y="460109"/>
                </a:lnTo>
                <a:lnTo>
                  <a:pt x="42277" y="416434"/>
                </a:lnTo>
                <a:lnTo>
                  <a:pt x="60128" y="374223"/>
                </a:lnTo>
                <a:lnTo>
                  <a:pt x="80820" y="333601"/>
                </a:lnTo>
                <a:lnTo>
                  <a:pt x="104226" y="294692"/>
                </a:lnTo>
                <a:lnTo>
                  <a:pt x="130223" y="257622"/>
                </a:lnTo>
                <a:lnTo>
                  <a:pt x="158684" y="222516"/>
                </a:lnTo>
                <a:lnTo>
                  <a:pt x="189485" y="189499"/>
                </a:lnTo>
                <a:lnTo>
                  <a:pt x="222501" y="158697"/>
                </a:lnTo>
                <a:lnTo>
                  <a:pt x="257606" y="130234"/>
                </a:lnTo>
                <a:lnTo>
                  <a:pt x="294675" y="104236"/>
                </a:lnTo>
                <a:lnTo>
                  <a:pt x="333584" y="80828"/>
                </a:lnTo>
                <a:lnTo>
                  <a:pt x="374207" y="60135"/>
                </a:lnTo>
                <a:lnTo>
                  <a:pt x="416419" y="42281"/>
                </a:lnTo>
                <a:lnTo>
                  <a:pt x="460095" y="27394"/>
                </a:lnTo>
                <a:lnTo>
                  <a:pt x="505110" y="15596"/>
                </a:lnTo>
                <a:lnTo>
                  <a:pt x="551339" y="7015"/>
                </a:lnTo>
                <a:lnTo>
                  <a:pt x="598656" y="1774"/>
                </a:lnTo>
                <a:lnTo>
                  <a:pt x="646938" y="0"/>
                </a:lnTo>
                <a:lnTo>
                  <a:pt x="695214" y="1774"/>
                </a:lnTo>
                <a:lnTo>
                  <a:pt x="742528" y="7015"/>
                </a:lnTo>
                <a:lnTo>
                  <a:pt x="788753" y="15596"/>
                </a:lnTo>
                <a:lnTo>
                  <a:pt x="833766" y="27394"/>
                </a:lnTo>
                <a:lnTo>
                  <a:pt x="877441" y="42281"/>
                </a:lnTo>
                <a:lnTo>
                  <a:pt x="919652" y="60135"/>
                </a:lnTo>
                <a:lnTo>
                  <a:pt x="960274" y="80828"/>
                </a:lnTo>
                <a:lnTo>
                  <a:pt x="999183" y="104236"/>
                </a:lnTo>
                <a:lnTo>
                  <a:pt x="1036253" y="130234"/>
                </a:lnTo>
                <a:lnTo>
                  <a:pt x="1071359" y="158697"/>
                </a:lnTo>
                <a:lnTo>
                  <a:pt x="1104376" y="189499"/>
                </a:lnTo>
                <a:lnTo>
                  <a:pt x="1135178" y="222516"/>
                </a:lnTo>
                <a:lnTo>
                  <a:pt x="1163641" y="257622"/>
                </a:lnTo>
                <a:lnTo>
                  <a:pt x="1189639" y="294692"/>
                </a:lnTo>
                <a:lnTo>
                  <a:pt x="1213047" y="333601"/>
                </a:lnTo>
                <a:lnTo>
                  <a:pt x="1233740" y="374223"/>
                </a:lnTo>
                <a:lnTo>
                  <a:pt x="1251594" y="416434"/>
                </a:lnTo>
                <a:lnTo>
                  <a:pt x="1266481" y="460109"/>
                </a:lnTo>
                <a:lnTo>
                  <a:pt x="1278279" y="505122"/>
                </a:lnTo>
                <a:lnTo>
                  <a:pt x="1286860" y="551347"/>
                </a:lnTo>
                <a:lnTo>
                  <a:pt x="1292101" y="598661"/>
                </a:lnTo>
                <a:lnTo>
                  <a:pt x="1293876" y="646938"/>
                </a:lnTo>
                <a:lnTo>
                  <a:pt x="1292101" y="695214"/>
                </a:lnTo>
                <a:lnTo>
                  <a:pt x="1286860" y="742528"/>
                </a:lnTo>
                <a:lnTo>
                  <a:pt x="1278279" y="788753"/>
                </a:lnTo>
                <a:lnTo>
                  <a:pt x="1266481" y="833766"/>
                </a:lnTo>
                <a:lnTo>
                  <a:pt x="1251594" y="877441"/>
                </a:lnTo>
                <a:lnTo>
                  <a:pt x="1233740" y="919652"/>
                </a:lnTo>
                <a:lnTo>
                  <a:pt x="1213047" y="960274"/>
                </a:lnTo>
                <a:lnTo>
                  <a:pt x="1189639" y="999183"/>
                </a:lnTo>
                <a:lnTo>
                  <a:pt x="1163641" y="1036253"/>
                </a:lnTo>
                <a:lnTo>
                  <a:pt x="1135178" y="1071359"/>
                </a:lnTo>
                <a:lnTo>
                  <a:pt x="1104376" y="1104376"/>
                </a:lnTo>
                <a:lnTo>
                  <a:pt x="1071359" y="1135178"/>
                </a:lnTo>
                <a:lnTo>
                  <a:pt x="1036253" y="1163641"/>
                </a:lnTo>
                <a:lnTo>
                  <a:pt x="999183" y="1189639"/>
                </a:lnTo>
                <a:lnTo>
                  <a:pt x="960274" y="1213047"/>
                </a:lnTo>
                <a:lnTo>
                  <a:pt x="919652" y="1233740"/>
                </a:lnTo>
                <a:lnTo>
                  <a:pt x="877441" y="1251594"/>
                </a:lnTo>
                <a:lnTo>
                  <a:pt x="833766" y="1266481"/>
                </a:lnTo>
                <a:lnTo>
                  <a:pt x="788753" y="1278279"/>
                </a:lnTo>
                <a:lnTo>
                  <a:pt x="742528" y="1286860"/>
                </a:lnTo>
                <a:lnTo>
                  <a:pt x="695214" y="1292101"/>
                </a:lnTo>
                <a:lnTo>
                  <a:pt x="646938" y="1293876"/>
                </a:lnTo>
                <a:lnTo>
                  <a:pt x="598656" y="1292101"/>
                </a:lnTo>
                <a:lnTo>
                  <a:pt x="551339" y="1286860"/>
                </a:lnTo>
                <a:lnTo>
                  <a:pt x="505110" y="1278279"/>
                </a:lnTo>
                <a:lnTo>
                  <a:pt x="460095" y="1266481"/>
                </a:lnTo>
                <a:lnTo>
                  <a:pt x="416419" y="1251594"/>
                </a:lnTo>
                <a:lnTo>
                  <a:pt x="374207" y="1233740"/>
                </a:lnTo>
                <a:lnTo>
                  <a:pt x="333584" y="1213047"/>
                </a:lnTo>
                <a:lnTo>
                  <a:pt x="294675" y="1189639"/>
                </a:lnTo>
                <a:lnTo>
                  <a:pt x="257606" y="1163641"/>
                </a:lnTo>
                <a:lnTo>
                  <a:pt x="222501" y="1135178"/>
                </a:lnTo>
                <a:lnTo>
                  <a:pt x="189485" y="1104376"/>
                </a:lnTo>
                <a:lnTo>
                  <a:pt x="158684" y="1071359"/>
                </a:lnTo>
                <a:lnTo>
                  <a:pt x="130223" y="1036253"/>
                </a:lnTo>
                <a:lnTo>
                  <a:pt x="104226" y="999183"/>
                </a:lnTo>
                <a:lnTo>
                  <a:pt x="80820" y="960274"/>
                </a:lnTo>
                <a:lnTo>
                  <a:pt x="60128" y="919652"/>
                </a:lnTo>
                <a:lnTo>
                  <a:pt x="42277" y="877441"/>
                </a:lnTo>
                <a:lnTo>
                  <a:pt x="27391" y="833766"/>
                </a:lnTo>
                <a:lnTo>
                  <a:pt x="15595" y="788753"/>
                </a:lnTo>
                <a:lnTo>
                  <a:pt x="7014" y="742528"/>
                </a:lnTo>
                <a:lnTo>
                  <a:pt x="1774" y="695214"/>
                </a:lnTo>
                <a:lnTo>
                  <a:pt x="0" y="646938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3857" y="3576065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0" y="553847"/>
                </a:lnTo>
              </a:path>
            </a:pathLst>
          </a:custGeom>
          <a:ln w="47244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106" y="3456813"/>
            <a:ext cx="601345" cy="790575"/>
          </a:xfrm>
          <a:custGeom>
            <a:avLst/>
            <a:gdLst/>
            <a:ahLst/>
            <a:cxnLst/>
            <a:rect l="l" t="t" r="r" b="b"/>
            <a:pathLst>
              <a:path w="601344" h="790575">
                <a:moveTo>
                  <a:pt x="54584" y="698468"/>
                </a:moveTo>
                <a:lnTo>
                  <a:pt x="48156" y="700988"/>
                </a:lnTo>
                <a:lnTo>
                  <a:pt x="43281" y="706247"/>
                </a:lnTo>
                <a:lnTo>
                  <a:pt x="40676" y="713325"/>
                </a:lnTo>
                <a:lnTo>
                  <a:pt x="40579" y="720486"/>
                </a:lnTo>
                <a:lnTo>
                  <a:pt x="43106" y="726910"/>
                </a:lnTo>
                <a:lnTo>
                  <a:pt x="85705" y="752067"/>
                </a:lnTo>
                <a:lnTo>
                  <a:pt x="130981" y="768392"/>
                </a:lnTo>
                <a:lnTo>
                  <a:pt x="182673" y="780438"/>
                </a:lnTo>
                <a:lnTo>
                  <a:pt x="239251" y="787893"/>
                </a:lnTo>
                <a:lnTo>
                  <a:pt x="299186" y="790448"/>
                </a:lnTo>
                <a:lnTo>
                  <a:pt x="361432" y="787832"/>
                </a:lnTo>
                <a:lnTo>
                  <a:pt x="418628" y="780284"/>
                </a:lnTo>
                <a:lnTo>
                  <a:pt x="469772" y="768253"/>
                </a:lnTo>
                <a:lnTo>
                  <a:pt x="510291" y="753491"/>
                </a:lnTo>
                <a:lnTo>
                  <a:pt x="301726" y="753491"/>
                </a:lnTo>
                <a:lnTo>
                  <a:pt x="245477" y="751719"/>
                </a:lnTo>
                <a:lnTo>
                  <a:pt x="192405" y="745167"/>
                </a:lnTo>
                <a:lnTo>
                  <a:pt x="144159" y="734270"/>
                </a:lnTo>
                <a:lnTo>
                  <a:pt x="102389" y="719459"/>
                </a:lnTo>
                <a:lnTo>
                  <a:pt x="68745" y="701167"/>
                </a:lnTo>
                <a:lnTo>
                  <a:pt x="61726" y="698567"/>
                </a:lnTo>
                <a:lnTo>
                  <a:pt x="54584" y="698468"/>
                </a:lnTo>
                <a:close/>
              </a:path>
              <a:path w="601344" h="790575">
                <a:moveTo>
                  <a:pt x="599668" y="201422"/>
                </a:moveTo>
                <a:lnTo>
                  <a:pt x="565251" y="201422"/>
                </a:lnTo>
                <a:lnTo>
                  <a:pt x="565251" y="656589"/>
                </a:lnTo>
                <a:lnTo>
                  <a:pt x="556517" y="679686"/>
                </a:lnTo>
                <a:lnTo>
                  <a:pt x="491734" y="722233"/>
                </a:lnTo>
                <a:lnTo>
                  <a:pt x="439079" y="738556"/>
                </a:lnTo>
                <a:lnTo>
                  <a:pt x="375177" y="749496"/>
                </a:lnTo>
                <a:lnTo>
                  <a:pt x="301726" y="753491"/>
                </a:lnTo>
                <a:lnTo>
                  <a:pt x="510291" y="753491"/>
                </a:lnTo>
                <a:lnTo>
                  <a:pt x="549901" y="732541"/>
                </a:lnTo>
                <a:lnTo>
                  <a:pt x="593805" y="684292"/>
                </a:lnTo>
                <a:lnTo>
                  <a:pt x="599668" y="656589"/>
                </a:lnTo>
                <a:lnTo>
                  <a:pt x="599668" y="201422"/>
                </a:lnTo>
                <a:close/>
              </a:path>
              <a:path w="601344" h="790575">
                <a:moveTo>
                  <a:pt x="300456" y="0"/>
                </a:moveTo>
                <a:lnTo>
                  <a:pt x="238201" y="2615"/>
                </a:lnTo>
                <a:lnTo>
                  <a:pt x="181002" y="10163"/>
                </a:lnTo>
                <a:lnTo>
                  <a:pt x="129861" y="22194"/>
                </a:lnTo>
                <a:lnTo>
                  <a:pt x="85777" y="38258"/>
                </a:lnTo>
                <a:lnTo>
                  <a:pt x="49749" y="57906"/>
                </a:lnTo>
                <a:lnTo>
                  <a:pt x="5860" y="106155"/>
                </a:lnTo>
                <a:lnTo>
                  <a:pt x="0" y="133858"/>
                </a:lnTo>
                <a:lnTo>
                  <a:pt x="0" y="140208"/>
                </a:lnTo>
                <a:lnTo>
                  <a:pt x="2540" y="153035"/>
                </a:lnTo>
                <a:lnTo>
                  <a:pt x="1270" y="155575"/>
                </a:lnTo>
                <a:lnTo>
                  <a:pt x="0" y="159385"/>
                </a:lnTo>
                <a:lnTo>
                  <a:pt x="0" y="572388"/>
                </a:lnTo>
                <a:lnTo>
                  <a:pt x="1371" y="579725"/>
                </a:lnTo>
                <a:lnTo>
                  <a:pt x="5249" y="585835"/>
                </a:lnTo>
                <a:lnTo>
                  <a:pt x="11278" y="590016"/>
                </a:lnTo>
                <a:lnTo>
                  <a:pt x="19100" y="591566"/>
                </a:lnTo>
                <a:lnTo>
                  <a:pt x="26916" y="590194"/>
                </a:lnTo>
                <a:lnTo>
                  <a:pt x="32940" y="586311"/>
                </a:lnTo>
                <a:lnTo>
                  <a:pt x="36817" y="580261"/>
                </a:lnTo>
                <a:lnTo>
                  <a:pt x="38188" y="572388"/>
                </a:lnTo>
                <a:lnTo>
                  <a:pt x="38188" y="201422"/>
                </a:lnTo>
                <a:lnTo>
                  <a:pt x="116776" y="201422"/>
                </a:lnTo>
                <a:lnTo>
                  <a:pt x="98826" y="194960"/>
                </a:lnTo>
                <a:lnTo>
                  <a:pt x="64072" y="174777"/>
                </a:lnTo>
                <a:lnTo>
                  <a:pt x="43281" y="153035"/>
                </a:lnTo>
                <a:lnTo>
                  <a:pt x="43281" y="151764"/>
                </a:lnTo>
                <a:lnTo>
                  <a:pt x="42011" y="151764"/>
                </a:lnTo>
                <a:lnTo>
                  <a:pt x="40741" y="150494"/>
                </a:lnTo>
                <a:lnTo>
                  <a:pt x="38188" y="145414"/>
                </a:lnTo>
                <a:lnTo>
                  <a:pt x="36918" y="138937"/>
                </a:lnTo>
                <a:lnTo>
                  <a:pt x="36918" y="133858"/>
                </a:lnTo>
                <a:lnTo>
                  <a:pt x="70727" y="88359"/>
                </a:lnTo>
                <a:lnTo>
                  <a:pt x="110442" y="68214"/>
                </a:lnTo>
                <a:lnTo>
                  <a:pt x="163100" y="51891"/>
                </a:lnTo>
                <a:lnTo>
                  <a:pt x="227004" y="40951"/>
                </a:lnTo>
                <a:lnTo>
                  <a:pt x="300456" y="36957"/>
                </a:lnTo>
                <a:lnTo>
                  <a:pt x="511078" y="36957"/>
                </a:lnTo>
                <a:lnTo>
                  <a:pt x="470484" y="22194"/>
                </a:lnTo>
                <a:lnTo>
                  <a:pt x="419362" y="10163"/>
                </a:lnTo>
                <a:lnTo>
                  <a:pt x="362337" y="2615"/>
                </a:lnTo>
                <a:lnTo>
                  <a:pt x="300456" y="0"/>
                </a:lnTo>
                <a:close/>
              </a:path>
              <a:path w="601344" h="790575">
                <a:moveTo>
                  <a:pt x="116776" y="201422"/>
                </a:moveTo>
                <a:lnTo>
                  <a:pt x="38188" y="201422"/>
                </a:lnTo>
                <a:lnTo>
                  <a:pt x="66907" y="220626"/>
                </a:lnTo>
                <a:lnTo>
                  <a:pt x="102838" y="237113"/>
                </a:lnTo>
                <a:lnTo>
                  <a:pt x="145135" y="250539"/>
                </a:lnTo>
                <a:lnTo>
                  <a:pt x="192948" y="260556"/>
                </a:lnTo>
                <a:lnTo>
                  <a:pt x="245428" y="266821"/>
                </a:lnTo>
                <a:lnTo>
                  <a:pt x="301726" y="268986"/>
                </a:lnTo>
                <a:lnTo>
                  <a:pt x="358456" y="266821"/>
                </a:lnTo>
                <a:lnTo>
                  <a:pt x="411054" y="260556"/>
                </a:lnTo>
                <a:lnTo>
                  <a:pt x="458777" y="250539"/>
                </a:lnTo>
                <a:lnTo>
                  <a:pt x="500881" y="237113"/>
                </a:lnTo>
                <a:lnTo>
                  <a:pt x="514656" y="230759"/>
                </a:lnTo>
                <a:lnTo>
                  <a:pt x="300456" y="230759"/>
                </a:lnTo>
                <a:lnTo>
                  <a:pt x="275136" y="230302"/>
                </a:lnTo>
                <a:lnTo>
                  <a:pt x="250793" y="229012"/>
                </a:lnTo>
                <a:lnTo>
                  <a:pt x="227411" y="227008"/>
                </a:lnTo>
                <a:lnTo>
                  <a:pt x="204978" y="224409"/>
                </a:lnTo>
                <a:lnTo>
                  <a:pt x="146231" y="212024"/>
                </a:lnTo>
                <a:lnTo>
                  <a:pt x="116776" y="201422"/>
                </a:lnTo>
                <a:close/>
              </a:path>
              <a:path w="601344" h="790575">
                <a:moveTo>
                  <a:pt x="511078" y="36957"/>
                </a:moveTo>
                <a:lnTo>
                  <a:pt x="300456" y="36957"/>
                </a:lnTo>
                <a:lnTo>
                  <a:pt x="373907" y="40951"/>
                </a:lnTo>
                <a:lnTo>
                  <a:pt x="437809" y="51891"/>
                </a:lnTo>
                <a:lnTo>
                  <a:pt x="490464" y="68214"/>
                </a:lnTo>
                <a:lnTo>
                  <a:pt x="530176" y="88359"/>
                </a:lnTo>
                <a:lnTo>
                  <a:pt x="555247" y="110761"/>
                </a:lnTo>
                <a:lnTo>
                  <a:pt x="563981" y="133858"/>
                </a:lnTo>
                <a:lnTo>
                  <a:pt x="563981" y="140208"/>
                </a:lnTo>
                <a:lnTo>
                  <a:pt x="533100" y="177516"/>
                </a:lnTo>
                <a:lnTo>
                  <a:pt x="491115" y="199723"/>
                </a:lnTo>
                <a:lnTo>
                  <a:pt x="433366" y="217382"/>
                </a:lnTo>
                <a:lnTo>
                  <a:pt x="361543" y="228219"/>
                </a:lnTo>
                <a:lnTo>
                  <a:pt x="316484" y="230540"/>
                </a:lnTo>
                <a:lnTo>
                  <a:pt x="300456" y="230759"/>
                </a:lnTo>
                <a:lnTo>
                  <a:pt x="514656" y="230759"/>
                </a:lnTo>
                <a:lnTo>
                  <a:pt x="536620" y="220626"/>
                </a:lnTo>
                <a:lnTo>
                  <a:pt x="565251" y="201422"/>
                </a:lnTo>
                <a:lnTo>
                  <a:pt x="599668" y="201422"/>
                </a:lnTo>
                <a:lnTo>
                  <a:pt x="599668" y="159385"/>
                </a:lnTo>
                <a:lnTo>
                  <a:pt x="598398" y="156844"/>
                </a:lnTo>
                <a:lnTo>
                  <a:pt x="597128" y="153035"/>
                </a:lnTo>
                <a:lnTo>
                  <a:pt x="599668" y="147954"/>
                </a:lnTo>
                <a:lnTo>
                  <a:pt x="600938" y="141604"/>
                </a:lnTo>
                <a:lnTo>
                  <a:pt x="600938" y="133858"/>
                </a:lnTo>
                <a:lnTo>
                  <a:pt x="595022" y="106155"/>
                </a:lnTo>
                <a:lnTo>
                  <a:pt x="577973" y="80688"/>
                </a:lnTo>
                <a:lnTo>
                  <a:pt x="550836" y="57906"/>
                </a:lnTo>
                <a:lnTo>
                  <a:pt x="514657" y="38258"/>
                </a:lnTo>
                <a:lnTo>
                  <a:pt x="511078" y="36957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0188" y="3766184"/>
            <a:ext cx="692150" cy="459740"/>
          </a:xfrm>
          <a:custGeom>
            <a:avLst/>
            <a:gdLst/>
            <a:ahLst/>
            <a:cxnLst/>
            <a:rect l="l" t="t" r="r" b="b"/>
            <a:pathLst>
              <a:path w="692150" h="459739">
                <a:moveTo>
                  <a:pt x="496994" y="0"/>
                </a:moveTo>
                <a:lnTo>
                  <a:pt x="452563" y="5195"/>
                </a:lnTo>
                <a:lnTo>
                  <a:pt x="411673" y="19976"/>
                </a:lnTo>
                <a:lnTo>
                  <a:pt x="375524" y="43137"/>
                </a:lnTo>
                <a:lnTo>
                  <a:pt x="345319" y="73471"/>
                </a:lnTo>
                <a:lnTo>
                  <a:pt x="322257" y="109773"/>
                </a:lnTo>
                <a:lnTo>
                  <a:pt x="307539" y="150836"/>
                </a:lnTo>
                <a:lnTo>
                  <a:pt x="302366" y="195452"/>
                </a:lnTo>
                <a:lnTo>
                  <a:pt x="303061" y="211482"/>
                </a:lnTo>
                <a:lnTo>
                  <a:pt x="305067" y="227012"/>
                </a:lnTo>
                <a:lnTo>
                  <a:pt x="308265" y="242065"/>
                </a:lnTo>
                <a:lnTo>
                  <a:pt x="312539" y="256666"/>
                </a:lnTo>
                <a:lnTo>
                  <a:pt x="9835" y="425195"/>
                </a:lnTo>
                <a:lnTo>
                  <a:pt x="4172" y="430131"/>
                </a:lnTo>
                <a:lnTo>
                  <a:pt x="775" y="436578"/>
                </a:lnTo>
                <a:lnTo>
                  <a:pt x="0" y="443716"/>
                </a:lnTo>
                <a:lnTo>
                  <a:pt x="2202" y="450722"/>
                </a:lnTo>
                <a:lnTo>
                  <a:pt x="6025" y="457200"/>
                </a:lnTo>
                <a:lnTo>
                  <a:pt x="12387" y="459739"/>
                </a:lnTo>
                <a:lnTo>
                  <a:pt x="21290" y="459739"/>
                </a:lnTo>
                <a:lnTo>
                  <a:pt x="25100" y="458469"/>
                </a:lnTo>
                <a:lnTo>
                  <a:pt x="27640" y="457200"/>
                </a:lnTo>
                <a:lnTo>
                  <a:pt x="326535" y="289940"/>
                </a:lnTo>
                <a:lnTo>
                  <a:pt x="372431" y="289940"/>
                </a:lnTo>
                <a:lnTo>
                  <a:pt x="369855" y="287356"/>
                </a:lnTo>
                <a:lnTo>
                  <a:pt x="347347" y="243948"/>
                </a:lnTo>
                <a:lnTo>
                  <a:pt x="339247" y="194182"/>
                </a:lnTo>
                <a:lnTo>
                  <a:pt x="347225" y="144487"/>
                </a:lnTo>
                <a:lnTo>
                  <a:pt x="369489" y="101357"/>
                </a:lnTo>
                <a:lnTo>
                  <a:pt x="403540" y="67364"/>
                </a:lnTo>
                <a:lnTo>
                  <a:pt x="446875" y="45082"/>
                </a:lnTo>
                <a:lnTo>
                  <a:pt x="496994" y="37083"/>
                </a:lnTo>
                <a:lnTo>
                  <a:pt x="609653" y="37083"/>
                </a:lnTo>
                <a:lnTo>
                  <a:pt x="582275" y="19724"/>
                </a:lnTo>
                <a:lnTo>
                  <a:pt x="541402" y="5124"/>
                </a:lnTo>
                <a:lnTo>
                  <a:pt x="496994" y="0"/>
                </a:lnTo>
                <a:close/>
              </a:path>
              <a:path w="692150" h="459739">
                <a:moveTo>
                  <a:pt x="372431" y="289940"/>
                </a:moveTo>
                <a:lnTo>
                  <a:pt x="326535" y="289940"/>
                </a:lnTo>
                <a:lnTo>
                  <a:pt x="357273" y="330787"/>
                </a:lnTo>
                <a:lnTo>
                  <a:pt x="396962" y="362203"/>
                </a:lnTo>
                <a:lnTo>
                  <a:pt x="444053" y="382381"/>
                </a:lnTo>
                <a:lnTo>
                  <a:pt x="496994" y="389508"/>
                </a:lnTo>
                <a:lnTo>
                  <a:pt x="541402" y="384314"/>
                </a:lnTo>
                <a:lnTo>
                  <a:pt x="582275" y="369535"/>
                </a:lnTo>
                <a:lnTo>
                  <a:pt x="608980" y="352425"/>
                </a:lnTo>
                <a:lnTo>
                  <a:pt x="496994" y="352425"/>
                </a:lnTo>
                <a:lnTo>
                  <a:pt x="447363" y="344294"/>
                </a:lnTo>
                <a:lnTo>
                  <a:pt x="404088" y="321705"/>
                </a:lnTo>
                <a:lnTo>
                  <a:pt x="372431" y="289940"/>
                </a:lnTo>
                <a:close/>
              </a:path>
              <a:path w="692150" h="459739">
                <a:moveTo>
                  <a:pt x="609653" y="37083"/>
                </a:moveTo>
                <a:lnTo>
                  <a:pt x="496994" y="37083"/>
                </a:lnTo>
                <a:lnTo>
                  <a:pt x="546609" y="45215"/>
                </a:lnTo>
                <a:lnTo>
                  <a:pt x="589879" y="67811"/>
                </a:lnTo>
                <a:lnTo>
                  <a:pt x="624114" y="102180"/>
                </a:lnTo>
                <a:lnTo>
                  <a:pt x="646626" y="145625"/>
                </a:lnTo>
                <a:lnTo>
                  <a:pt x="654728" y="195452"/>
                </a:lnTo>
                <a:lnTo>
                  <a:pt x="646626" y="245086"/>
                </a:lnTo>
                <a:lnTo>
                  <a:pt x="624114" y="288179"/>
                </a:lnTo>
                <a:lnTo>
                  <a:pt x="589879" y="322152"/>
                </a:lnTo>
                <a:lnTo>
                  <a:pt x="546609" y="344427"/>
                </a:lnTo>
                <a:lnTo>
                  <a:pt x="496994" y="352425"/>
                </a:lnTo>
                <a:lnTo>
                  <a:pt x="608980" y="352425"/>
                </a:lnTo>
                <a:lnTo>
                  <a:pt x="648610" y="316060"/>
                </a:lnTo>
                <a:lnTo>
                  <a:pt x="671669" y="279781"/>
                </a:lnTo>
                <a:lnTo>
                  <a:pt x="686385" y="238752"/>
                </a:lnTo>
                <a:lnTo>
                  <a:pt x="691558" y="194182"/>
                </a:lnTo>
                <a:lnTo>
                  <a:pt x="686385" y="149636"/>
                </a:lnTo>
                <a:lnTo>
                  <a:pt x="671669" y="108755"/>
                </a:lnTo>
                <a:lnTo>
                  <a:pt x="648610" y="72701"/>
                </a:lnTo>
                <a:lnTo>
                  <a:pt x="618412" y="42637"/>
                </a:lnTo>
                <a:lnTo>
                  <a:pt x="609653" y="37083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6055" y="3889628"/>
            <a:ext cx="39370" cy="161925"/>
          </a:xfrm>
          <a:custGeom>
            <a:avLst/>
            <a:gdLst/>
            <a:ahLst/>
            <a:cxnLst/>
            <a:rect l="l" t="t" r="r" b="b"/>
            <a:pathLst>
              <a:path w="39369" h="161925">
                <a:moveTo>
                  <a:pt x="19431" y="0"/>
                </a:moveTo>
                <a:lnTo>
                  <a:pt x="11476" y="1371"/>
                </a:lnTo>
                <a:lnTo>
                  <a:pt x="5343" y="5254"/>
                </a:lnTo>
                <a:lnTo>
                  <a:pt x="1396" y="11304"/>
                </a:lnTo>
                <a:lnTo>
                  <a:pt x="0" y="19177"/>
                </a:lnTo>
                <a:lnTo>
                  <a:pt x="0" y="142621"/>
                </a:lnTo>
                <a:lnTo>
                  <a:pt x="1396" y="149957"/>
                </a:lnTo>
                <a:lnTo>
                  <a:pt x="5343" y="156067"/>
                </a:lnTo>
                <a:lnTo>
                  <a:pt x="11476" y="160248"/>
                </a:lnTo>
                <a:lnTo>
                  <a:pt x="19431" y="161798"/>
                </a:lnTo>
                <a:lnTo>
                  <a:pt x="27385" y="160248"/>
                </a:lnTo>
                <a:lnTo>
                  <a:pt x="33518" y="156067"/>
                </a:lnTo>
                <a:lnTo>
                  <a:pt x="37465" y="149957"/>
                </a:lnTo>
                <a:lnTo>
                  <a:pt x="38862" y="142621"/>
                </a:lnTo>
                <a:lnTo>
                  <a:pt x="38862" y="19177"/>
                </a:lnTo>
                <a:lnTo>
                  <a:pt x="37465" y="11840"/>
                </a:lnTo>
                <a:lnTo>
                  <a:pt x="33518" y="5730"/>
                </a:lnTo>
                <a:lnTo>
                  <a:pt x="27385" y="1549"/>
                </a:lnTo>
                <a:lnTo>
                  <a:pt x="19431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0413" y="3828796"/>
            <a:ext cx="38100" cy="276225"/>
          </a:xfrm>
          <a:custGeom>
            <a:avLst/>
            <a:gdLst/>
            <a:ahLst/>
            <a:cxnLst/>
            <a:rect l="l" t="t" r="r" b="b"/>
            <a:pathLst>
              <a:path w="38100" h="276225">
                <a:moveTo>
                  <a:pt x="18923" y="0"/>
                </a:moveTo>
                <a:lnTo>
                  <a:pt x="11197" y="1371"/>
                </a:lnTo>
                <a:lnTo>
                  <a:pt x="5222" y="5254"/>
                </a:lnTo>
                <a:lnTo>
                  <a:pt x="1367" y="11304"/>
                </a:lnTo>
                <a:lnTo>
                  <a:pt x="0" y="19176"/>
                </a:lnTo>
                <a:lnTo>
                  <a:pt x="0" y="258317"/>
                </a:lnTo>
                <a:lnTo>
                  <a:pt x="2081" y="265402"/>
                </a:lnTo>
                <a:lnTo>
                  <a:pt x="6175" y="271081"/>
                </a:lnTo>
                <a:lnTo>
                  <a:pt x="11912" y="274855"/>
                </a:lnTo>
                <a:lnTo>
                  <a:pt x="18923" y="276224"/>
                </a:lnTo>
                <a:lnTo>
                  <a:pt x="26092" y="274833"/>
                </a:lnTo>
                <a:lnTo>
                  <a:pt x="32083" y="270906"/>
                </a:lnTo>
                <a:lnTo>
                  <a:pt x="36193" y="264812"/>
                </a:lnTo>
                <a:lnTo>
                  <a:pt x="37719" y="256920"/>
                </a:lnTo>
                <a:lnTo>
                  <a:pt x="37719" y="19176"/>
                </a:lnTo>
                <a:lnTo>
                  <a:pt x="36371" y="11840"/>
                </a:lnTo>
                <a:lnTo>
                  <a:pt x="32559" y="5730"/>
                </a:lnTo>
                <a:lnTo>
                  <a:pt x="26628" y="1549"/>
                </a:lnTo>
                <a:lnTo>
                  <a:pt x="18923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52422" y="3910965"/>
            <a:ext cx="39370" cy="180340"/>
          </a:xfrm>
          <a:custGeom>
            <a:avLst/>
            <a:gdLst/>
            <a:ahLst/>
            <a:cxnLst/>
            <a:rect l="l" t="t" r="r" b="b"/>
            <a:pathLst>
              <a:path w="39369" h="180339">
                <a:moveTo>
                  <a:pt x="19304" y="0"/>
                </a:moveTo>
                <a:lnTo>
                  <a:pt x="11412" y="1369"/>
                </a:lnTo>
                <a:lnTo>
                  <a:pt x="5318" y="5238"/>
                </a:lnTo>
                <a:lnTo>
                  <a:pt x="1391" y="11251"/>
                </a:lnTo>
                <a:lnTo>
                  <a:pt x="0" y="19050"/>
                </a:lnTo>
                <a:lnTo>
                  <a:pt x="0" y="162560"/>
                </a:lnTo>
                <a:lnTo>
                  <a:pt x="2105" y="169624"/>
                </a:lnTo>
                <a:lnTo>
                  <a:pt x="6270" y="175260"/>
                </a:lnTo>
                <a:lnTo>
                  <a:pt x="12126" y="178990"/>
                </a:lnTo>
                <a:lnTo>
                  <a:pt x="19304" y="180340"/>
                </a:lnTo>
                <a:lnTo>
                  <a:pt x="26753" y="178970"/>
                </a:lnTo>
                <a:lnTo>
                  <a:pt x="32988" y="175101"/>
                </a:lnTo>
                <a:lnTo>
                  <a:pt x="37270" y="169088"/>
                </a:lnTo>
                <a:lnTo>
                  <a:pt x="38862" y="161290"/>
                </a:lnTo>
                <a:lnTo>
                  <a:pt x="38862" y="19050"/>
                </a:lnTo>
                <a:lnTo>
                  <a:pt x="37449" y="11787"/>
                </a:lnTo>
                <a:lnTo>
                  <a:pt x="33464" y="5714"/>
                </a:lnTo>
                <a:lnTo>
                  <a:pt x="27289" y="1547"/>
                </a:lnTo>
                <a:lnTo>
                  <a:pt x="1930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26717" y="3947540"/>
            <a:ext cx="38100" cy="83185"/>
          </a:xfrm>
          <a:custGeom>
            <a:avLst/>
            <a:gdLst/>
            <a:ahLst/>
            <a:cxnLst/>
            <a:rect l="l" t="t" r="r" b="b"/>
            <a:pathLst>
              <a:path w="38100" h="83185">
                <a:moveTo>
                  <a:pt x="18922" y="0"/>
                </a:moveTo>
                <a:lnTo>
                  <a:pt x="11197" y="1766"/>
                </a:lnTo>
                <a:lnTo>
                  <a:pt x="5222" y="6413"/>
                </a:lnTo>
                <a:lnTo>
                  <a:pt x="1367" y="12965"/>
                </a:lnTo>
                <a:lnTo>
                  <a:pt x="0" y="20446"/>
                </a:lnTo>
                <a:lnTo>
                  <a:pt x="0" y="65150"/>
                </a:lnTo>
                <a:lnTo>
                  <a:pt x="1367" y="72235"/>
                </a:lnTo>
                <a:lnTo>
                  <a:pt x="5222" y="77914"/>
                </a:lnTo>
                <a:lnTo>
                  <a:pt x="11197" y="81688"/>
                </a:lnTo>
                <a:lnTo>
                  <a:pt x="18922" y="83057"/>
                </a:lnTo>
                <a:lnTo>
                  <a:pt x="26092" y="81668"/>
                </a:lnTo>
                <a:lnTo>
                  <a:pt x="32083" y="77755"/>
                </a:lnTo>
                <a:lnTo>
                  <a:pt x="36193" y="71699"/>
                </a:lnTo>
                <a:lnTo>
                  <a:pt x="37718" y="63880"/>
                </a:lnTo>
                <a:lnTo>
                  <a:pt x="37718" y="19176"/>
                </a:lnTo>
                <a:lnTo>
                  <a:pt x="36371" y="11894"/>
                </a:lnTo>
                <a:lnTo>
                  <a:pt x="32559" y="5778"/>
                </a:lnTo>
                <a:lnTo>
                  <a:pt x="26628" y="1567"/>
                </a:lnTo>
                <a:lnTo>
                  <a:pt x="18922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923158" y="5217922"/>
            <a:ext cx="824420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1A1A1A"/>
                </a:solidFill>
                <a:latin typeface="Segoe UI"/>
                <a:cs typeface="Segoe UI"/>
              </a:rPr>
              <a:t>Increase operational efficiency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by quickly evaluating and responding to  KPIs with out-of-the-box</a:t>
            </a:r>
            <a:r>
              <a:rPr sz="2000" spc="-4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dashboards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73095" y="4826508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74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69948" y="5541264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2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8263" y="4895088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646938" y="0"/>
                </a:moveTo>
                <a:lnTo>
                  <a:pt x="598656" y="1774"/>
                </a:lnTo>
                <a:lnTo>
                  <a:pt x="551339" y="7015"/>
                </a:lnTo>
                <a:lnTo>
                  <a:pt x="505110" y="15596"/>
                </a:lnTo>
                <a:lnTo>
                  <a:pt x="460095" y="27394"/>
                </a:lnTo>
                <a:lnTo>
                  <a:pt x="416419" y="42281"/>
                </a:lnTo>
                <a:lnTo>
                  <a:pt x="374207" y="60135"/>
                </a:lnTo>
                <a:lnTo>
                  <a:pt x="333584" y="80828"/>
                </a:lnTo>
                <a:lnTo>
                  <a:pt x="294675" y="104236"/>
                </a:lnTo>
                <a:lnTo>
                  <a:pt x="257606" y="130234"/>
                </a:lnTo>
                <a:lnTo>
                  <a:pt x="222501" y="158697"/>
                </a:lnTo>
                <a:lnTo>
                  <a:pt x="189485" y="189499"/>
                </a:lnTo>
                <a:lnTo>
                  <a:pt x="158684" y="222516"/>
                </a:lnTo>
                <a:lnTo>
                  <a:pt x="130223" y="257622"/>
                </a:lnTo>
                <a:lnTo>
                  <a:pt x="104226" y="294692"/>
                </a:lnTo>
                <a:lnTo>
                  <a:pt x="80820" y="333601"/>
                </a:lnTo>
                <a:lnTo>
                  <a:pt x="60128" y="374223"/>
                </a:lnTo>
                <a:lnTo>
                  <a:pt x="42277" y="416434"/>
                </a:lnTo>
                <a:lnTo>
                  <a:pt x="27391" y="460109"/>
                </a:lnTo>
                <a:lnTo>
                  <a:pt x="15595" y="505122"/>
                </a:lnTo>
                <a:lnTo>
                  <a:pt x="7014" y="551347"/>
                </a:lnTo>
                <a:lnTo>
                  <a:pt x="1774" y="598661"/>
                </a:lnTo>
                <a:lnTo>
                  <a:pt x="0" y="646938"/>
                </a:lnTo>
                <a:lnTo>
                  <a:pt x="1774" y="695219"/>
                </a:lnTo>
                <a:lnTo>
                  <a:pt x="7014" y="742536"/>
                </a:lnTo>
                <a:lnTo>
                  <a:pt x="15595" y="788765"/>
                </a:lnTo>
                <a:lnTo>
                  <a:pt x="27391" y="833780"/>
                </a:lnTo>
                <a:lnTo>
                  <a:pt x="42277" y="877456"/>
                </a:lnTo>
                <a:lnTo>
                  <a:pt x="60128" y="919668"/>
                </a:lnTo>
                <a:lnTo>
                  <a:pt x="80820" y="960291"/>
                </a:lnTo>
                <a:lnTo>
                  <a:pt x="104226" y="999200"/>
                </a:lnTo>
                <a:lnTo>
                  <a:pt x="130223" y="1036269"/>
                </a:lnTo>
                <a:lnTo>
                  <a:pt x="158684" y="1071374"/>
                </a:lnTo>
                <a:lnTo>
                  <a:pt x="189485" y="1104390"/>
                </a:lnTo>
                <a:lnTo>
                  <a:pt x="222501" y="1135191"/>
                </a:lnTo>
                <a:lnTo>
                  <a:pt x="257606" y="1163652"/>
                </a:lnTo>
                <a:lnTo>
                  <a:pt x="294675" y="1189649"/>
                </a:lnTo>
                <a:lnTo>
                  <a:pt x="333584" y="1213055"/>
                </a:lnTo>
                <a:lnTo>
                  <a:pt x="374207" y="1233747"/>
                </a:lnTo>
                <a:lnTo>
                  <a:pt x="416419" y="1251598"/>
                </a:lnTo>
                <a:lnTo>
                  <a:pt x="460095" y="1266484"/>
                </a:lnTo>
                <a:lnTo>
                  <a:pt x="505110" y="1278280"/>
                </a:lnTo>
                <a:lnTo>
                  <a:pt x="551339" y="1286861"/>
                </a:lnTo>
                <a:lnTo>
                  <a:pt x="598656" y="1292101"/>
                </a:lnTo>
                <a:lnTo>
                  <a:pt x="646938" y="1293876"/>
                </a:lnTo>
                <a:lnTo>
                  <a:pt x="695214" y="1292101"/>
                </a:lnTo>
                <a:lnTo>
                  <a:pt x="742528" y="1286861"/>
                </a:lnTo>
                <a:lnTo>
                  <a:pt x="788753" y="1278280"/>
                </a:lnTo>
                <a:lnTo>
                  <a:pt x="833766" y="1266484"/>
                </a:lnTo>
                <a:lnTo>
                  <a:pt x="877441" y="1251598"/>
                </a:lnTo>
                <a:lnTo>
                  <a:pt x="919652" y="1233747"/>
                </a:lnTo>
                <a:lnTo>
                  <a:pt x="960274" y="1213055"/>
                </a:lnTo>
                <a:lnTo>
                  <a:pt x="999183" y="1189649"/>
                </a:lnTo>
                <a:lnTo>
                  <a:pt x="1036253" y="1163652"/>
                </a:lnTo>
                <a:lnTo>
                  <a:pt x="1071359" y="1135191"/>
                </a:lnTo>
                <a:lnTo>
                  <a:pt x="1104376" y="1104390"/>
                </a:lnTo>
                <a:lnTo>
                  <a:pt x="1135178" y="1071374"/>
                </a:lnTo>
                <a:lnTo>
                  <a:pt x="1163641" y="1036269"/>
                </a:lnTo>
                <a:lnTo>
                  <a:pt x="1189639" y="999200"/>
                </a:lnTo>
                <a:lnTo>
                  <a:pt x="1213047" y="960291"/>
                </a:lnTo>
                <a:lnTo>
                  <a:pt x="1233740" y="919668"/>
                </a:lnTo>
                <a:lnTo>
                  <a:pt x="1251594" y="877456"/>
                </a:lnTo>
                <a:lnTo>
                  <a:pt x="1266481" y="833780"/>
                </a:lnTo>
                <a:lnTo>
                  <a:pt x="1278279" y="788765"/>
                </a:lnTo>
                <a:lnTo>
                  <a:pt x="1286860" y="742536"/>
                </a:lnTo>
                <a:lnTo>
                  <a:pt x="1292101" y="695219"/>
                </a:lnTo>
                <a:lnTo>
                  <a:pt x="1293876" y="646938"/>
                </a:lnTo>
                <a:lnTo>
                  <a:pt x="1292101" y="598661"/>
                </a:lnTo>
                <a:lnTo>
                  <a:pt x="1286860" y="551347"/>
                </a:lnTo>
                <a:lnTo>
                  <a:pt x="1278279" y="505122"/>
                </a:lnTo>
                <a:lnTo>
                  <a:pt x="1266481" y="460109"/>
                </a:lnTo>
                <a:lnTo>
                  <a:pt x="1251594" y="416434"/>
                </a:lnTo>
                <a:lnTo>
                  <a:pt x="1233740" y="374223"/>
                </a:lnTo>
                <a:lnTo>
                  <a:pt x="1213047" y="333601"/>
                </a:lnTo>
                <a:lnTo>
                  <a:pt x="1189639" y="294692"/>
                </a:lnTo>
                <a:lnTo>
                  <a:pt x="1163641" y="257622"/>
                </a:lnTo>
                <a:lnTo>
                  <a:pt x="1135178" y="222516"/>
                </a:lnTo>
                <a:lnTo>
                  <a:pt x="1104376" y="189499"/>
                </a:lnTo>
                <a:lnTo>
                  <a:pt x="1071359" y="158697"/>
                </a:lnTo>
                <a:lnTo>
                  <a:pt x="1036253" y="130234"/>
                </a:lnTo>
                <a:lnTo>
                  <a:pt x="999183" y="104236"/>
                </a:lnTo>
                <a:lnTo>
                  <a:pt x="960274" y="80828"/>
                </a:lnTo>
                <a:lnTo>
                  <a:pt x="919652" y="60135"/>
                </a:lnTo>
                <a:lnTo>
                  <a:pt x="877441" y="42281"/>
                </a:lnTo>
                <a:lnTo>
                  <a:pt x="833766" y="27394"/>
                </a:lnTo>
                <a:lnTo>
                  <a:pt x="788753" y="15596"/>
                </a:lnTo>
                <a:lnTo>
                  <a:pt x="742528" y="7015"/>
                </a:lnTo>
                <a:lnTo>
                  <a:pt x="695214" y="1774"/>
                </a:lnTo>
                <a:lnTo>
                  <a:pt x="64693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8263" y="4895088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0" y="646938"/>
                </a:moveTo>
                <a:lnTo>
                  <a:pt x="1774" y="598661"/>
                </a:lnTo>
                <a:lnTo>
                  <a:pt x="7014" y="551347"/>
                </a:lnTo>
                <a:lnTo>
                  <a:pt x="15595" y="505122"/>
                </a:lnTo>
                <a:lnTo>
                  <a:pt x="27391" y="460109"/>
                </a:lnTo>
                <a:lnTo>
                  <a:pt x="42277" y="416434"/>
                </a:lnTo>
                <a:lnTo>
                  <a:pt x="60128" y="374223"/>
                </a:lnTo>
                <a:lnTo>
                  <a:pt x="80820" y="333601"/>
                </a:lnTo>
                <a:lnTo>
                  <a:pt x="104226" y="294692"/>
                </a:lnTo>
                <a:lnTo>
                  <a:pt x="130223" y="257622"/>
                </a:lnTo>
                <a:lnTo>
                  <a:pt x="158684" y="222516"/>
                </a:lnTo>
                <a:lnTo>
                  <a:pt x="189485" y="189499"/>
                </a:lnTo>
                <a:lnTo>
                  <a:pt x="222501" y="158697"/>
                </a:lnTo>
                <a:lnTo>
                  <a:pt x="257606" y="130234"/>
                </a:lnTo>
                <a:lnTo>
                  <a:pt x="294675" y="104236"/>
                </a:lnTo>
                <a:lnTo>
                  <a:pt x="333584" y="80828"/>
                </a:lnTo>
                <a:lnTo>
                  <a:pt x="374207" y="60135"/>
                </a:lnTo>
                <a:lnTo>
                  <a:pt x="416419" y="42281"/>
                </a:lnTo>
                <a:lnTo>
                  <a:pt x="460095" y="27394"/>
                </a:lnTo>
                <a:lnTo>
                  <a:pt x="505110" y="15596"/>
                </a:lnTo>
                <a:lnTo>
                  <a:pt x="551339" y="7015"/>
                </a:lnTo>
                <a:lnTo>
                  <a:pt x="598656" y="1774"/>
                </a:lnTo>
                <a:lnTo>
                  <a:pt x="646938" y="0"/>
                </a:lnTo>
                <a:lnTo>
                  <a:pt x="695214" y="1774"/>
                </a:lnTo>
                <a:lnTo>
                  <a:pt x="742528" y="7015"/>
                </a:lnTo>
                <a:lnTo>
                  <a:pt x="788753" y="15596"/>
                </a:lnTo>
                <a:lnTo>
                  <a:pt x="833766" y="27394"/>
                </a:lnTo>
                <a:lnTo>
                  <a:pt x="877441" y="42281"/>
                </a:lnTo>
                <a:lnTo>
                  <a:pt x="919652" y="60135"/>
                </a:lnTo>
                <a:lnTo>
                  <a:pt x="960274" y="80828"/>
                </a:lnTo>
                <a:lnTo>
                  <a:pt x="999183" y="104236"/>
                </a:lnTo>
                <a:lnTo>
                  <a:pt x="1036253" y="130234"/>
                </a:lnTo>
                <a:lnTo>
                  <a:pt x="1071359" y="158697"/>
                </a:lnTo>
                <a:lnTo>
                  <a:pt x="1104376" y="189499"/>
                </a:lnTo>
                <a:lnTo>
                  <a:pt x="1135178" y="222516"/>
                </a:lnTo>
                <a:lnTo>
                  <a:pt x="1163641" y="257622"/>
                </a:lnTo>
                <a:lnTo>
                  <a:pt x="1189639" y="294692"/>
                </a:lnTo>
                <a:lnTo>
                  <a:pt x="1213047" y="333601"/>
                </a:lnTo>
                <a:lnTo>
                  <a:pt x="1233740" y="374223"/>
                </a:lnTo>
                <a:lnTo>
                  <a:pt x="1251594" y="416434"/>
                </a:lnTo>
                <a:lnTo>
                  <a:pt x="1266481" y="460109"/>
                </a:lnTo>
                <a:lnTo>
                  <a:pt x="1278279" y="505122"/>
                </a:lnTo>
                <a:lnTo>
                  <a:pt x="1286860" y="551347"/>
                </a:lnTo>
                <a:lnTo>
                  <a:pt x="1292101" y="598661"/>
                </a:lnTo>
                <a:lnTo>
                  <a:pt x="1293876" y="646938"/>
                </a:lnTo>
                <a:lnTo>
                  <a:pt x="1292101" y="695219"/>
                </a:lnTo>
                <a:lnTo>
                  <a:pt x="1286860" y="742536"/>
                </a:lnTo>
                <a:lnTo>
                  <a:pt x="1278279" y="788765"/>
                </a:lnTo>
                <a:lnTo>
                  <a:pt x="1266481" y="833780"/>
                </a:lnTo>
                <a:lnTo>
                  <a:pt x="1251594" y="877456"/>
                </a:lnTo>
                <a:lnTo>
                  <a:pt x="1233740" y="919668"/>
                </a:lnTo>
                <a:lnTo>
                  <a:pt x="1213047" y="960291"/>
                </a:lnTo>
                <a:lnTo>
                  <a:pt x="1189639" y="999200"/>
                </a:lnTo>
                <a:lnTo>
                  <a:pt x="1163641" y="1036269"/>
                </a:lnTo>
                <a:lnTo>
                  <a:pt x="1135178" y="1071374"/>
                </a:lnTo>
                <a:lnTo>
                  <a:pt x="1104376" y="1104390"/>
                </a:lnTo>
                <a:lnTo>
                  <a:pt x="1071359" y="1135191"/>
                </a:lnTo>
                <a:lnTo>
                  <a:pt x="1036253" y="1163652"/>
                </a:lnTo>
                <a:lnTo>
                  <a:pt x="999183" y="1189649"/>
                </a:lnTo>
                <a:lnTo>
                  <a:pt x="960274" y="1213055"/>
                </a:lnTo>
                <a:lnTo>
                  <a:pt x="919652" y="1233747"/>
                </a:lnTo>
                <a:lnTo>
                  <a:pt x="877441" y="1251598"/>
                </a:lnTo>
                <a:lnTo>
                  <a:pt x="833766" y="1266484"/>
                </a:lnTo>
                <a:lnTo>
                  <a:pt x="788753" y="1278280"/>
                </a:lnTo>
                <a:lnTo>
                  <a:pt x="742528" y="1286861"/>
                </a:lnTo>
                <a:lnTo>
                  <a:pt x="695214" y="1292101"/>
                </a:lnTo>
                <a:lnTo>
                  <a:pt x="646938" y="1293876"/>
                </a:lnTo>
                <a:lnTo>
                  <a:pt x="598656" y="1292101"/>
                </a:lnTo>
                <a:lnTo>
                  <a:pt x="551339" y="1286861"/>
                </a:lnTo>
                <a:lnTo>
                  <a:pt x="505110" y="1278280"/>
                </a:lnTo>
                <a:lnTo>
                  <a:pt x="460095" y="1266484"/>
                </a:lnTo>
                <a:lnTo>
                  <a:pt x="416419" y="1251598"/>
                </a:lnTo>
                <a:lnTo>
                  <a:pt x="374207" y="1233747"/>
                </a:lnTo>
                <a:lnTo>
                  <a:pt x="333584" y="1213055"/>
                </a:lnTo>
                <a:lnTo>
                  <a:pt x="294675" y="1189649"/>
                </a:lnTo>
                <a:lnTo>
                  <a:pt x="257606" y="1163652"/>
                </a:lnTo>
                <a:lnTo>
                  <a:pt x="222501" y="1135191"/>
                </a:lnTo>
                <a:lnTo>
                  <a:pt x="189485" y="1104390"/>
                </a:lnTo>
                <a:lnTo>
                  <a:pt x="158684" y="1071374"/>
                </a:lnTo>
                <a:lnTo>
                  <a:pt x="130223" y="1036269"/>
                </a:lnTo>
                <a:lnTo>
                  <a:pt x="104226" y="999200"/>
                </a:lnTo>
                <a:lnTo>
                  <a:pt x="80820" y="960291"/>
                </a:lnTo>
                <a:lnTo>
                  <a:pt x="60128" y="919668"/>
                </a:lnTo>
                <a:lnTo>
                  <a:pt x="42277" y="877456"/>
                </a:lnTo>
                <a:lnTo>
                  <a:pt x="27391" y="833780"/>
                </a:lnTo>
                <a:lnTo>
                  <a:pt x="15595" y="788765"/>
                </a:lnTo>
                <a:lnTo>
                  <a:pt x="7014" y="742536"/>
                </a:lnTo>
                <a:lnTo>
                  <a:pt x="1774" y="695219"/>
                </a:lnTo>
                <a:lnTo>
                  <a:pt x="0" y="646938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73857" y="526618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0" y="553872"/>
                </a:lnTo>
              </a:path>
            </a:pathLst>
          </a:custGeom>
          <a:ln w="47244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286" y="5173848"/>
            <a:ext cx="616585" cy="636270"/>
          </a:xfrm>
          <a:custGeom>
            <a:avLst/>
            <a:gdLst/>
            <a:ahLst/>
            <a:cxnLst/>
            <a:rect l="l" t="t" r="r" b="b"/>
            <a:pathLst>
              <a:path w="616585" h="636270">
                <a:moveTo>
                  <a:pt x="178438" y="358969"/>
                </a:moveTo>
                <a:lnTo>
                  <a:pt x="4737" y="522304"/>
                </a:lnTo>
                <a:lnTo>
                  <a:pt x="0" y="530609"/>
                </a:lnTo>
                <a:lnTo>
                  <a:pt x="0" y="538903"/>
                </a:lnTo>
                <a:lnTo>
                  <a:pt x="2362" y="543652"/>
                </a:lnTo>
                <a:lnTo>
                  <a:pt x="4737" y="546027"/>
                </a:lnTo>
                <a:lnTo>
                  <a:pt x="93586" y="631409"/>
                </a:lnTo>
                <a:lnTo>
                  <a:pt x="97142" y="634965"/>
                </a:lnTo>
                <a:lnTo>
                  <a:pt x="100698" y="636159"/>
                </a:lnTo>
                <a:lnTo>
                  <a:pt x="110172" y="636159"/>
                </a:lnTo>
                <a:lnTo>
                  <a:pt x="114909" y="634965"/>
                </a:lnTo>
                <a:lnTo>
                  <a:pt x="117284" y="631409"/>
                </a:lnTo>
                <a:lnTo>
                  <a:pt x="152045" y="595837"/>
                </a:lnTo>
                <a:lnTo>
                  <a:pt x="105435" y="595837"/>
                </a:lnTo>
                <a:lnTo>
                  <a:pt x="41452" y="534165"/>
                </a:lnTo>
                <a:lnTo>
                  <a:pt x="177698" y="397767"/>
                </a:lnTo>
                <a:lnTo>
                  <a:pt x="259410" y="397767"/>
                </a:lnTo>
                <a:lnTo>
                  <a:pt x="265379" y="391798"/>
                </a:lnTo>
                <a:lnTo>
                  <a:pt x="221538" y="391798"/>
                </a:lnTo>
                <a:lnTo>
                  <a:pt x="190728" y="363350"/>
                </a:lnTo>
                <a:lnTo>
                  <a:pt x="184859" y="360064"/>
                </a:lnTo>
                <a:lnTo>
                  <a:pt x="178438" y="358969"/>
                </a:lnTo>
                <a:close/>
              </a:path>
              <a:path w="616585" h="636270">
                <a:moveTo>
                  <a:pt x="259410" y="397767"/>
                </a:moveTo>
                <a:lnTo>
                  <a:pt x="177698" y="397767"/>
                </a:lnTo>
                <a:lnTo>
                  <a:pt x="241668" y="455883"/>
                </a:lnTo>
                <a:lnTo>
                  <a:pt x="105435" y="595837"/>
                </a:lnTo>
                <a:lnTo>
                  <a:pt x="152045" y="595837"/>
                </a:lnTo>
                <a:lnTo>
                  <a:pt x="277215" y="467744"/>
                </a:lnTo>
                <a:lnTo>
                  <a:pt x="280771" y="464188"/>
                </a:lnTo>
                <a:lnTo>
                  <a:pt x="281952" y="459451"/>
                </a:lnTo>
                <a:lnTo>
                  <a:pt x="281952" y="449964"/>
                </a:lnTo>
                <a:lnTo>
                  <a:pt x="279577" y="445215"/>
                </a:lnTo>
                <a:lnTo>
                  <a:pt x="276034" y="442840"/>
                </a:lnTo>
                <a:lnTo>
                  <a:pt x="244043" y="413134"/>
                </a:lnTo>
                <a:lnTo>
                  <a:pt x="259410" y="397767"/>
                </a:lnTo>
                <a:close/>
              </a:path>
              <a:path w="616585" h="636270">
                <a:moveTo>
                  <a:pt x="489352" y="337315"/>
                </a:moveTo>
                <a:lnTo>
                  <a:pt x="319862" y="337315"/>
                </a:lnTo>
                <a:lnTo>
                  <a:pt x="326974" y="342014"/>
                </a:lnTo>
                <a:lnTo>
                  <a:pt x="341185" y="349126"/>
                </a:lnTo>
                <a:lnTo>
                  <a:pt x="324599" y="402466"/>
                </a:lnTo>
                <a:lnTo>
                  <a:pt x="324804" y="408846"/>
                </a:lnTo>
                <a:lnTo>
                  <a:pt x="327118" y="414976"/>
                </a:lnTo>
                <a:lnTo>
                  <a:pt x="331430" y="420201"/>
                </a:lnTo>
                <a:lnTo>
                  <a:pt x="337629" y="423866"/>
                </a:lnTo>
                <a:lnTo>
                  <a:pt x="338823" y="423866"/>
                </a:lnTo>
                <a:lnTo>
                  <a:pt x="341185" y="425060"/>
                </a:lnTo>
                <a:lnTo>
                  <a:pt x="349478" y="425060"/>
                </a:lnTo>
                <a:lnTo>
                  <a:pt x="356590" y="420310"/>
                </a:lnTo>
                <a:lnTo>
                  <a:pt x="358952" y="413134"/>
                </a:lnTo>
                <a:lnTo>
                  <a:pt x="375538" y="359794"/>
                </a:lnTo>
                <a:lnTo>
                  <a:pt x="426754" y="359794"/>
                </a:lnTo>
                <a:lnTo>
                  <a:pt x="427466" y="359701"/>
                </a:lnTo>
                <a:lnTo>
                  <a:pt x="437578" y="357588"/>
                </a:lnTo>
                <a:lnTo>
                  <a:pt x="447500" y="354832"/>
                </a:lnTo>
                <a:lnTo>
                  <a:pt x="457326" y="351539"/>
                </a:lnTo>
                <a:lnTo>
                  <a:pt x="496965" y="351539"/>
                </a:lnTo>
                <a:lnTo>
                  <a:pt x="489352" y="337315"/>
                </a:lnTo>
                <a:close/>
              </a:path>
              <a:path w="616585" h="636270">
                <a:moveTo>
                  <a:pt x="496965" y="351539"/>
                </a:moveTo>
                <a:lnTo>
                  <a:pt x="457326" y="351539"/>
                </a:lnTo>
                <a:lnTo>
                  <a:pt x="483361" y="400180"/>
                </a:lnTo>
                <a:lnTo>
                  <a:pt x="486917" y="406022"/>
                </a:lnTo>
                <a:lnTo>
                  <a:pt x="492886" y="409578"/>
                </a:lnTo>
                <a:lnTo>
                  <a:pt x="501141" y="409578"/>
                </a:lnTo>
                <a:lnTo>
                  <a:pt x="516199" y="390594"/>
                </a:lnTo>
                <a:lnTo>
                  <a:pt x="514095" y="383543"/>
                </a:lnTo>
                <a:lnTo>
                  <a:pt x="496965" y="351539"/>
                </a:lnTo>
                <a:close/>
              </a:path>
              <a:path w="616585" h="636270">
                <a:moveTo>
                  <a:pt x="329622" y="298199"/>
                </a:moveTo>
                <a:lnTo>
                  <a:pt x="280771" y="298199"/>
                </a:lnTo>
                <a:lnTo>
                  <a:pt x="285508" y="305311"/>
                </a:lnTo>
                <a:lnTo>
                  <a:pt x="290245" y="311153"/>
                </a:lnTo>
                <a:lnTo>
                  <a:pt x="296163" y="317122"/>
                </a:lnTo>
                <a:lnTo>
                  <a:pt x="221538" y="391798"/>
                </a:lnTo>
                <a:lnTo>
                  <a:pt x="265379" y="391798"/>
                </a:lnTo>
                <a:lnTo>
                  <a:pt x="319862" y="337315"/>
                </a:lnTo>
                <a:lnTo>
                  <a:pt x="489352" y="337315"/>
                </a:lnTo>
                <a:lnTo>
                  <a:pt x="488060" y="334902"/>
                </a:lnTo>
                <a:lnTo>
                  <a:pt x="496579" y="328654"/>
                </a:lnTo>
                <a:lnTo>
                  <a:pt x="498992" y="326647"/>
                </a:lnTo>
                <a:lnTo>
                  <a:pt x="415797" y="326647"/>
                </a:lnTo>
                <a:lnTo>
                  <a:pt x="370036" y="321641"/>
                </a:lnTo>
                <a:lnTo>
                  <a:pt x="331262" y="300216"/>
                </a:lnTo>
                <a:lnTo>
                  <a:pt x="329622" y="298199"/>
                </a:lnTo>
                <a:close/>
              </a:path>
              <a:path w="616585" h="636270">
                <a:moveTo>
                  <a:pt x="426754" y="359794"/>
                </a:moveTo>
                <a:lnTo>
                  <a:pt x="375538" y="359794"/>
                </a:lnTo>
                <a:lnTo>
                  <a:pt x="382662" y="360707"/>
                </a:lnTo>
                <a:lnTo>
                  <a:pt x="389762" y="361477"/>
                </a:lnTo>
                <a:lnTo>
                  <a:pt x="396863" y="362009"/>
                </a:lnTo>
                <a:lnTo>
                  <a:pt x="403986" y="362207"/>
                </a:lnTo>
                <a:lnTo>
                  <a:pt x="413511" y="362207"/>
                </a:lnTo>
                <a:lnTo>
                  <a:pt x="417067" y="361064"/>
                </a:lnTo>
                <a:lnTo>
                  <a:pt x="426754" y="359794"/>
                </a:lnTo>
                <a:close/>
              </a:path>
              <a:path w="616585" h="636270">
                <a:moveTo>
                  <a:pt x="206243" y="135201"/>
                </a:moveTo>
                <a:lnTo>
                  <a:pt x="199910" y="137179"/>
                </a:lnTo>
                <a:lnTo>
                  <a:pt x="194911" y="141372"/>
                </a:lnTo>
                <a:lnTo>
                  <a:pt x="191909" y="147577"/>
                </a:lnTo>
                <a:lnTo>
                  <a:pt x="191432" y="154537"/>
                </a:lnTo>
                <a:lnTo>
                  <a:pt x="193395" y="160865"/>
                </a:lnTo>
                <a:lnTo>
                  <a:pt x="197578" y="165883"/>
                </a:lnTo>
                <a:lnTo>
                  <a:pt x="203758" y="168913"/>
                </a:lnTo>
                <a:lnTo>
                  <a:pt x="257073" y="185550"/>
                </a:lnTo>
                <a:lnTo>
                  <a:pt x="255534" y="195484"/>
                </a:lnTo>
                <a:lnTo>
                  <a:pt x="254552" y="205775"/>
                </a:lnTo>
                <a:lnTo>
                  <a:pt x="254237" y="216304"/>
                </a:lnTo>
                <a:lnTo>
                  <a:pt x="254698" y="226952"/>
                </a:lnTo>
                <a:lnTo>
                  <a:pt x="256018" y="237424"/>
                </a:lnTo>
                <a:lnTo>
                  <a:pt x="258113" y="247574"/>
                </a:lnTo>
                <a:lnTo>
                  <a:pt x="260872" y="257510"/>
                </a:lnTo>
                <a:lnTo>
                  <a:pt x="264185" y="267338"/>
                </a:lnTo>
                <a:lnTo>
                  <a:pt x="214426" y="293373"/>
                </a:lnTo>
                <a:lnTo>
                  <a:pt x="209150" y="297781"/>
                </a:lnTo>
                <a:lnTo>
                  <a:pt x="205984" y="303486"/>
                </a:lnTo>
                <a:lnTo>
                  <a:pt x="205261" y="310072"/>
                </a:lnTo>
                <a:lnTo>
                  <a:pt x="207314" y="317122"/>
                </a:lnTo>
                <a:lnTo>
                  <a:pt x="210870" y="323091"/>
                </a:lnTo>
                <a:lnTo>
                  <a:pt x="216788" y="326647"/>
                </a:lnTo>
                <a:lnTo>
                  <a:pt x="225082" y="326647"/>
                </a:lnTo>
                <a:lnTo>
                  <a:pt x="228638" y="325377"/>
                </a:lnTo>
                <a:lnTo>
                  <a:pt x="231012" y="324234"/>
                </a:lnTo>
                <a:lnTo>
                  <a:pt x="280771" y="298199"/>
                </a:lnTo>
                <a:lnTo>
                  <a:pt x="329622" y="298199"/>
                </a:lnTo>
                <a:lnTo>
                  <a:pt x="303367" y="265908"/>
                </a:lnTo>
                <a:lnTo>
                  <a:pt x="290245" y="222253"/>
                </a:lnTo>
                <a:lnTo>
                  <a:pt x="294520" y="177107"/>
                </a:lnTo>
                <a:lnTo>
                  <a:pt x="308107" y="152276"/>
                </a:lnTo>
                <a:lnTo>
                  <a:pt x="267741" y="152276"/>
                </a:lnTo>
                <a:lnTo>
                  <a:pt x="213245" y="135639"/>
                </a:lnTo>
                <a:lnTo>
                  <a:pt x="206243" y="135201"/>
                </a:lnTo>
                <a:close/>
              </a:path>
              <a:path w="616585" h="636270">
                <a:moveTo>
                  <a:pt x="500357" y="97793"/>
                </a:moveTo>
                <a:lnTo>
                  <a:pt x="403986" y="97793"/>
                </a:lnTo>
                <a:lnTo>
                  <a:pt x="446073" y="105745"/>
                </a:lnTo>
                <a:lnTo>
                  <a:pt x="481409" y="127686"/>
                </a:lnTo>
                <a:lnTo>
                  <a:pt x="506767" y="160748"/>
                </a:lnTo>
                <a:lnTo>
                  <a:pt x="518922" y="202060"/>
                </a:lnTo>
                <a:lnTo>
                  <a:pt x="519328" y="213623"/>
                </a:lnTo>
                <a:lnTo>
                  <a:pt x="518747" y="224936"/>
                </a:lnTo>
                <a:lnTo>
                  <a:pt x="505253" y="266465"/>
                </a:lnTo>
                <a:lnTo>
                  <a:pt x="477011" y="301105"/>
                </a:lnTo>
                <a:lnTo>
                  <a:pt x="437991" y="321869"/>
                </a:lnTo>
                <a:lnTo>
                  <a:pt x="415797" y="326647"/>
                </a:lnTo>
                <a:lnTo>
                  <a:pt x="498992" y="326647"/>
                </a:lnTo>
                <a:lnTo>
                  <a:pt x="531447" y="290722"/>
                </a:lnTo>
                <a:lnTo>
                  <a:pt x="541401" y="272037"/>
                </a:lnTo>
                <a:lnTo>
                  <a:pt x="616450" y="272037"/>
                </a:lnTo>
                <a:lnTo>
                  <a:pt x="550926" y="240033"/>
                </a:lnTo>
                <a:lnTo>
                  <a:pt x="552426" y="230026"/>
                </a:lnTo>
                <a:lnTo>
                  <a:pt x="553402" y="219698"/>
                </a:lnTo>
                <a:lnTo>
                  <a:pt x="553712" y="209155"/>
                </a:lnTo>
                <a:lnTo>
                  <a:pt x="553211" y="198504"/>
                </a:lnTo>
                <a:lnTo>
                  <a:pt x="551922" y="188035"/>
                </a:lnTo>
                <a:lnTo>
                  <a:pt x="549846" y="177899"/>
                </a:lnTo>
                <a:lnTo>
                  <a:pt x="547104" y="168001"/>
                </a:lnTo>
                <a:lnTo>
                  <a:pt x="543813" y="158245"/>
                </a:lnTo>
                <a:lnTo>
                  <a:pt x="593470" y="132083"/>
                </a:lnTo>
                <a:lnTo>
                  <a:pt x="598797" y="127732"/>
                </a:lnTo>
                <a:lnTo>
                  <a:pt x="598991" y="127384"/>
                </a:lnTo>
                <a:lnTo>
                  <a:pt x="527176" y="127384"/>
                </a:lnTo>
                <a:lnTo>
                  <a:pt x="514391" y="111246"/>
                </a:lnTo>
                <a:lnTo>
                  <a:pt x="500357" y="97793"/>
                </a:lnTo>
                <a:close/>
              </a:path>
              <a:path w="616585" h="636270">
                <a:moveTo>
                  <a:pt x="616450" y="272037"/>
                </a:moveTo>
                <a:lnTo>
                  <a:pt x="541401" y="272037"/>
                </a:lnTo>
                <a:lnTo>
                  <a:pt x="594741" y="288674"/>
                </a:lnTo>
                <a:lnTo>
                  <a:pt x="595883" y="288674"/>
                </a:lnTo>
                <a:lnTo>
                  <a:pt x="598297" y="289817"/>
                </a:lnTo>
                <a:lnTo>
                  <a:pt x="606551" y="289817"/>
                </a:lnTo>
                <a:lnTo>
                  <a:pt x="613663" y="285118"/>
                </a:lnTo>
                <a:lnTo>
                  <a:pt x="616076" y="278006"/>
                </a:lnTo>
                <a:lnTo>
                  <a:pt x="616450" y="272037"/>
                </a:lnTo>
                <a:close/>
              </a:path>
              <a:path w="616585" h="636270">
                <a:moveTo>
                  <a:pt x="307945" y="15045"/>
                </a:moveTo>
                <a:lnTo>
                  <a:pt x="300913" y="17148"/>
                </a:lnTo>
                <a:lnTo>
                  <a:pt x="295637" y="21500"/>
                </a:lnTo>
                <a:lnTo>
                  <a:pt x="292471" y="27197"/>
                </a:lnTo>
                <a:lnTo>
                  <a:pt x="291748" y="33776"/>
                </a:lnTo>
                <a:lnTo>
                  <a:pt x="293801" y="40770"/>
                </a:lnTo>
                <a:lnTo>
                  <a:pt x="319862" y="89411"/>
                </a:lnTo>
                <a:lnTo>
                  <a:pt x="303722" y="102270"/>
                </a:lnTo>
                <a:lnTo>
                  <a:pt x="289358" y="117320"/>
                </a:lnTo>
                <a:lnTo>
                  <a:pt x="277215" y="134131"/>
                </a:lnTo>
                <a:lnTo>
                  <a:pt x="267741" y="152276"/>
                </a:lnTo>
                <a:lnTo>
                  <a:pt x="308107" y="152276"/>
                </a:lnTo>
                <a:lnTo>
                  <a:pt x="315569" y="138640"/>
                </a:lnTo>
                <a:lnTo>
                  <a:pt x="349724" y="110865"/>
                </a:lnTo>
                <a:lnTo>
                  <a:pt x="393319" y="97793"/>
                </a:lnTo>
                <a:lnTo>
                  <a:pt x="500357" y="97793"/>
                </a:lnTo>
                <a:lnTo>
                  <a:pt x="499379" y="96857"/>
                </a:lnTo>
                <a:lnTo>
                  <a:pt x="482582" y="84683"/>
                </a:lnTo>
                <a:lnTo>
                  <a:pt x="464438" y="75187"/>
                </a:lnTo>
                <a:lnTo>
                  <a:pt x="465185" y="72774"/>
                </a:lnTo>
                <a:lnTo>
                  <a:pt x="349478" y="72774"/>
                </a:lnTo>
                <a:lnTo>
                  <a:pt x="324599" y="24260"/>
                </a:lnTo>
                <a:lnTo>
                  <a:pt x="320232" y="18934"/>
                </a:lnTo>
                <a:lnTo>
                  <a:pt x="314532" y="15751"/>
                </a:lnTo>
                <a:lnTo>
                  <a:pt x="307945" y="15045"/>
                </a:lnTo>
                <a:close/>
              </a:path>
              <a:path w="616585" h="636270">
                <a:moveTo>
                  <a:pt x="583473" y="99246"/>
                </a:moveTo>
                <a:lnTo>
                  <a:pt x="576960" y="101349"/>
                </a:lnTo>
                <a:lnTo>
                  <a:pt x="527176" y="127384"/>
                </a:lnTo>
                <a:lnTo>
                  <a:pt x="598991" y="127384"/>
                </a:lnTo>
                <a:lnTo>
                  <a:pt x="601979" y="122035"/>
                </a:lnTo>
                <a:lnTo>
                  <a:pt x="602686" y="115456"/>
                </a:lnTo>
                <a:lnTo>
                  <a:pt x="600582" y="108461"/>
                </a:lnTo>
                <a:lnTo>
                  <a:pt x="596070" y="103135"/>
                </a:lnTo>
                <a:lnTo>
                  <a:pt x="590105" y="99952"/>
                </a:lnTo>
                <a:lnTo>
                  <a:pt x="583473" y="99246"/>
                </a:lnTo>
                <a:close/>
              </a:path>
              <a:path w="616585" h="636270">
                <a:moveTo>
                  <a:pt x="400411" y="62876"/>
                </a:moveTo>
                <a:lnTo>
                  <a:pt x="359269" y="69484"/>
                </a:lnTo>
                <a:lnTo>
                  <a:pt x="349478" y="72774"/>
                </a:lnTo>
                <a:lnTo>
                  <a:pt x="465185" y="72774"/>
                </a:lnTo>
                <a:lnTo>
                  <a:pt x="467387" y="65662"/>
                </a:lnTo>
                <a:lnTo>
                  <a:pt x="431164" y="65662"/>
                </a:lnTo>
                <a:lnTo>
                  <a:pt x="421231" y="64162"/>
                </a:lnTo>
                <a:lnTo>
                  <a:pt x="410940" y="63186"/>
                </a:lnTo>
                <a:lnTo>
                  <a:pt x="400411" y="62876"/>
                </a:lnTo>
                <a:close/>
              </a:path>
              <a:path w="616585" h="636270">
                <a:moveTo>
                  <a:pt x="462125" y="0"/>
                </a:moveTo>
                <a:lnTo>
                  <a:pt x="455802" y="1940"/>
                </a:lnTo>
                <a:lnTo>
                  <a:pt x="450814" y="6119"/>
                </a:lnTo>
                <a:lnTo>
                  <a:pt x="447801" y="12322"/>
                </a:lnTo>
                <a:lnTo>
                  <a:pt x="431164" y="65662"/>
                </a:lnTo>
                <a:lnTo>
                  <a:pt x="467387" y="65662"/>
                </a:lnTo>
                <a:lnTo>
                  <a:pt x="480948" y="21847"/>
                </a:lnTo>
                <a:lnTo>
                  <a:pt x="481460" y="14817"/>
                </a:lnTo>
                <a:lnTo>
                  <a:pt x="479520" y="8465"/>
                </a:lnTo>
                <a:lnTo>
                  <a:pt x="475341" y="3470"/>
                </a:lnTo>
                <a:lnTo>
                  <a:pt x="469138" y="511"/>
                </a:lnTo>
                <a:lnTo>
                  <a:pt x="462125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3637" y="5545704"/>
            <a:ext cx="360045" cy="358775"/>
          </a:xfrm>
          <a:custGeom>
            <a:avLst/>
            <a:gdLst/>
            <a:ahLst/>
            <a:cxnLst/>
            <a:rect l="l" t="t" r="r" b="b"/>
            <a:pathLst>
              <a:path w="360044" h="358775">
                <a:moveTo>
                  <a:pt x="124678" y="252835"/>
                </a:moveTo>
                <a:lnTo>
                  <a:pt x="76334" y="252835"/>
                </a:lnTo>
                <a:lnTo>
                  <a:pt x="81150" y="259036"/>
                </a:lnTo>
                <a:lnTo>
                  <a:pt x="111989" y="286308"/>
                </a:lnTo>
                <a:lnTo>
                  <a:pt x="126118" y="294301"/>
                </a:lnTo>
                <a:lnTo>
                  <a:pt x="113037" y="335766"/>
                </a:lnTo>
                <a:lnTo>
                  <a:pt x="112543" y="342768"/>
                </a:lnTo>
                <a:lnTo>
                  <a:pt x="114513" y="349101"/>
                </a:lnTo>
                <a:lnTo>
                  <a:pt x="118698" y="354101"/>
                </a:lnTo>
                <a:lnTo>
                  <a:pt x="124848" y="357102"/>
                </a:lnTo>
                <a:lnTo>
                  <a:pt x="126118" y="357102"/>
                </a:lnTo>
                <a:lnTo>
                  <a:pt x="128404" y="358283"/>
                </a:lnTo>
                <a:lnTo>
                  <a:pt x="136786" y="358283"/>
                </a:lnTo>
                <a:lnTo>
                  <a:pt x="143898" y="353546"/>
                </a:lnTo>
                <a:lnTo>
                  <a:pt x="146184" y="346434"/>
                </a:lnTo>
                <a:lnTo>
                  <a:pt x="159265" y="304969"/>
                </a:lnTo>
                <a:lnTo>
                  <a:pt x="206862" y="304969"/>
                </a:lnTo>
                <a:lnTo>
                  <a:pt x="208414" y="304667"/>
                </a:lnTo>
                <a:lnTo>
                  <a:pt x="216415" y="302669"/>
                </a:lnTo>
                <a:lnTo>
                  <a:pt x="224416" y="300231"/>
                </a:lnTo>
                <a:lnTo>
                  <a:pt x="263718" y="300231"/>
                </a:lnTo>
                <a:lnTo>
                  <a:pt x="255150" y="283645"/>
                </a:lnTo>
                <a:lnTo>
                  <a:pt x="261397" y="278957"/>
                </a:lnTo>
                <a:lnTo>
                  <a:pt x="267501" y="273715"/>
                </a:lnTo>
                <a:lnTo>
                  <a:pt x="270147" y="271051"/>
                </a:lnTo>
                <a:lnTo>
                  <a:pt x="178621" y="271051"/>
                </a:lnTo>
                <a:lnTo>
                  <a:pt x="169425" y="270602"/>
                </a:lnTo>
                <a:lnTo>
                  <a:pt x="127507" y="255056"/>
                </a:lnTo>
                <a:lnTo>
                  <a:pt x="124678" y="252835"/>
                </a:lnTo>
                <a:close/>
              </a:path>
              <a:path w="360044" h="358775">
                <a:moveTo>
                  <a:pt x="263718" y="300231"/>
                </a:moveTo>
                <a:lnTo>
                  <a:pt x="224416" y="300231"/>
                </a:lnTo>
                <a:lnTo>
                  <a:pt x="244609" y="339322"/>
                </a:lnTo>
                <a:lnTo>
                  <a:pt x="248038" y="345253"/>
                </a:lnTo>
                <a:lnTo>
                  <a:pt x="254007" y="348809"/>
                </a:lnTo>
                <a:lnTo>
                  <a:pt x="262262" y="348809"/>
                </a:lnTo>
                <a:lnTo>
                  <a:pt x="277375" y="329769"/>
                </a:lnTo>
                <a:lnTo>
                  <a:pt x="275343" y="322736"/>
                </a:lnTo>
                <a:lnTo>
                  <a:pt x="263718" y="300231"/>
                </a:lnTo>
                <a:close/>
              </a:path>
              <a:path w="360044" h="358775">
                <a:moveTo>
                  <a:pt x="206862" y="304969"/>
                </a:moveTo>
                <a:lnTo>
                  <a:pt x="159265" y="304969"/>
                </a:lnTo>
                <a:lnTo>
                  <a:pt x="173489" y="307331"/>
                </a:lnTo>
                <a:lnTo>
                  <a:pt x="192412" y="307331"/>
                </a:lnTo>
                <a:lnTo>
                  <a:pt x="200413" y="306222"/>
                </a:lnTo>
                <a:lnTo>
                  <a:pt x="206862" y="304969"/>
                </a:lnTo>
                <a:close/>
              </a:path>
              <a:path w="360044" h="358775">
                <a:moveTo>
                  <a:pt x="14806" y="111362"/>
                </a:moveTo>
                <a:lnTo>
                  <a:pt x="8476" y="113326"/>
                </a:lnTo>
                <a:lnTo>
                  <a:pt x="3478" y="117508"/>
                </a:lnTo>
                <a:lnTo>
                  <a:pt x="477" y="123689"/>
                </a:lnTo>
                <a:lnTo>
                  <a:pt x="0" y="130691"/>
                </a:lnTo>
                <a:lnTo>
                  <a:pt x="1963" y="137024"/>
                </a:lnTo>
                <a:lnTo>
                  <a:pt x="6146" y="142023"/>
                </a:lnTo>
                <a:lnTo>
                  <a:pt x="12326" y="145025"/>
                </a:lnTo>
                <a:lnTo>
                  <a:pt x="53855" y="158055"/>
                </a:lnTo>
                <a:lnTo>
                  <a:pt x="52478" y="166049"/>
                </a:lnTo>
                <a:lnTo>
                  <a:pt x="51887" y="174046"/>
                </a:lnTo>
                <a:lnTo>
                  <a:pt x="51962" y="182045"/>
                </a:lnTo>
                <a:lnTo>
                  <a:pt x="52585" y="190046"/>
                </a:lnTo>
                <a:lnTo>
                  <a:pt x="53732" y="198040"/>
                </a:lnTo>
                <a:lnTo>
                  <a:pt x="55284" y="206036"/>
                </a:lnTo>
                <a:lnTo>
                  <a:pt x="57286" y="214104"/>
                </a:lnTo>
                <a:lnTo>
                  <a:pt x="59697" y="222025"/>
                </a:lnTo>
                <a:lnTo>
                  <a:pt x="20619" y="242167"/>
                </a:lnTo>
                <a:lnTo>
                  <a:pt x="15343" y="246541"/>
                </a:lnTo>
                <a:lnTo>
                  <a:pt x="12177" y="252245"/>
                </a:lnTo>
                <a:lnTo>
                  <a:pt x="11454" y="258833"/>
                </a:lnTo>
                <a:lnTo>
                  <a:pt x="13507" y="265865"/>
                </a:lnTo>
                <a:lnTo>
                  <a:pt x="17063" y="271796"/>
                </a:lnTo>
                <a:lnTo>
                  <a:pt x="22994" y="275352"/>
                </a:lnTo>
                <a:lnTo>
                  <a:pt x="31287" y="275352"/>
                </a:lnTo>
                <a:lnTo>
                  <a:pt x="34843" y="274158"/>
                </a:lnTo>
                <a:lnTo>
                  <a:pt x="37205" y="272977"/>
                </a:lnTo>
                <a:lnTo>
                  <a:pt x="76334" y="252835"/>
                </a:lnTo>
                <a:lnTo>
                  <a:pt x="124678" y="252835"/>
                </a:lnTo>
                <a:lnTo>
                  <a:pt x="97670" y="220844"/>
                </a:lnTo>
                <a:lnTo>
                  <a:pt x="86602" y="178957"/>
                </a:lnTo>
                <a:lnTo>
                  <a:pt x="86688" y="174046"/>
                </a:lnTo>
                <a:lnTo>
                  <a:pt x="97638" y="134061"/>
                </a:lnTo>
                <a:lnTo>
                  <a:pt x="103637" y="124883"/>
                </a:lnTo>
                <a:lnTo>
                  <a:pt x="63253" y="124883"/>
                </a:lnTo>
                <a:lnTo>
                  <a:pt x="21800" y="111840"/>
                </a:lnTo>
                <a:lnTo>
                  <a:pt x="14806" y="111362"/>
                </a:lnTo>
                <a:close/>
              </a:path>
              <a:path w="360044" h="358775">
                <a:moveTo>
                  <a:pt x="265655" y="85779"/>
                </a:moveTo>
                <a:lnTo>
                  <a:pt x="179331" y="85779"/>
                </a:lnTo>
                <a:lnTo>
                  <a:pt x="195260" y="87113"/>
                </a:lnTo>
                <a:lnTo>
                  <a:pt x="210748" y="91112"/>
                </a:lnTo>
                <a:lnTo>
                  <a:pt x="245278" y="113546"/>
                </a:lnTo>
                <a:lnTo>
                  <a:pt x="268263" y="152278"/>
                </a:lnTo>
                <a:lnTo>
                  <a:pt x="272214" y="178957"/>
                </a:lnTo>
                <a:lnTo>
                  <a:pt x="271771" y="188119"/>
                </a:lnTo>
                <a:lnTo>
                  <a:pt x="256212" y="230101"/>
                </a:lnTo>
                <a:lnTo>
                  <a:pt x="222003" y="259947"/>
                </a:lnTo>
                <a:lnTo>
                  <a:pt x="178621" y="271051"/>
                </a:lnTo>
                <a:lnTo>
                  <a:pt x="270147" y="271051"/>
                </a:lnTo>
                <a:lnTo>
                  <a:pt x="296679" y="233874"/>
                </a:lnTo>
                <a:lnTo>
                  <a:pt x="359370" y="233874"/>
                </a:lnTo>
                <a:lnTo>
                  <a:pt x="304934" y="199520"/>
                </a:lnTo>
                <a:lnTo>
                  <a:pt x="306311" y="191521"/>
                </a:lnTo>
                <a:lnTo>
                  <a:pt x="306903" y="183525"/>
                </a:lnTo>
                <a:lnTo>
                  <a:pt x="306827" y="175528"/>
                </a:lnTo>
                <a:lnTo>
                  <a:pt x="306204" y="167529"/>
                </a:lnTo>
                <a:lnTo>
                  <a:pt x="305019" y="159332"/>
                </a:lnTo>
                <a:lnTo>
                  <a:pt x="303505" y="151534"/>
                </a:lnTo>
                <a:lnTo>
                  <a:pt x="301525" y="143537"/>
                </a:lnTo>
                <a:lnTo>
                  <a:pt x="299092" y="135538"/>
                </a:lnTo>
                <a:lnTo>
                  <a:pt x="338081" y="115396"/>
                </a:lnTo>
                <a:lnTo>
                  <a:pt x="343407" y="111029"/>
                </a:lnTo>
                <a:lnTo>
                  <a:pt x="346590" y="105329"/>
                </a:lnTo>
                <a:lnTo>
                  <a:pt x="346653" y="104740"/>
                </a:lnTo>
                <a:lnTo>
                  <a:pt x="282455" y="104740"/>
                </a:lnTo>
                <a:lnTo>
                  <a:pt x="277746" y="98539"/>
                </a:lnTo>
                <a:lnTo>
                  <a:pt x="272497" y="92444"/>
                </a:lnTo>
                <a:lnTo>
                  <a:pt x="266614" y="86579"/>
                </a:lnTo>
                <a:lnTo>
                  <a:pt x="265655" y="85779"/>
                </a:lnTo>
                <a:close/>
              </a:path>
              <a:path w="360044" h="358775">
                <a:moveTo>
                  <a:pt x="359370" y="233874"/>
                </a:moveTo>
                <a:lnTo>
                  <a:pt x="296679" y="233874"/>
                </a:lnTo>
                <a:lnTo>
                  <a:pt x="338081" y="246917"/>
                </a:lnTo>
                <a:lnTo>
                  <a:pt x="339351" y="246917"/>
                </a:lnTo>
                <a:lnTo>
                  <a:pt x="341637" y="248098"/>
                </a:lnTo>
                <a:lnTo>
                  <a:pt x="350019" y="248098"/>
                </a:lnTo>
                <a:lnTo>
                  <a:pt x="357131" y="243361"/>
                </a:lnTo>
                <a:lnTo>
                  <a:pt x="359417" y="236249"/>
                </a:lnTo>
                <a:lnTo>
                  <a:pt x="359370" y="233874"/>
                </a:lnTo>
                <a:close/>
              </a:path>
              <a:path w="360044" h="358775">
                <a:moveTo>
                  <a:pt x="98752" y="10290"/>
                </a:moveTo>
                <a:lnTo>
                  <a:pt x="91701" y="12322"/>
                </a:lnTo>
                <a:lnTo>
                  <a:pt x="86446" y="16676"/>
                </a:lnTo>
                <a:lnTo>
                  <a:pt x="83287" y="22387"/>
                </a:lnTo>
                <a:lnTo>
                  <a:pt x="82557" y="29003"/>
                </a:lnTo>
                <a:lnTo>
                  <a:pt x="84589" y="36071"/>
                </a:lnTo>
                <a:lnTo>
                  <a:pt x="104782" y="75111"/>
                </a:lnTo>
                <a:lnTo>
                  <a:pt x="98535" y="79799"/>
                </a:lnTo>
                <a:lnTo>
                  <a:pt x="71238" y="110808"/>
                </a:lnTo>
                <a:lnTo>
                  <a:pt x="63253" y="124883"/>
                </a:lnTo>
                <a:lnTo>
                  <a:pt x="103637" y="124883"/>
                </a:lnTo>
                <a:lnTo>
                  <a:pt x="108338" y="118952"/>
                </a:lnTo>
                <a:lnTo>
                  <a:pt x="114765" y="112271"/>
                </a:lnTo>
                <a:lnTo>
                  <a:pt x="153502" y="89332"/>
                </a:lnTo>
                <a:lnTo>
                  <a:pt x="171076" y="85779"/>
                </a:lnTo>
                <a:lnTo>
                  <a:pt x="265655" y="85779"/>
                </a:lnTo>
                <a:lnTo>
                  <a:pt x="259976" y="81042"/>
                </a:lnTo>
                <a:lnTo>
                  <a:pt x="253513" y="75932"/>
                </a:lnTo>
                <a:lnTo>
                  <a:pt x="246752" y="71268"/>
                </a:lnTo>
                <a:lnTo>
                  <a:pt x="239777" y="67049"/>
                </a:lnTo>
                <a:lnTo>
                  <a:pt x="232671" y="63275"/>
                </a:lnTo>
                <a:lnTo>
                  <a:pt x="233794" y="59719"/>
                </a:lnTo>
                <a:lnTo>
                  <a:pt x="134373" y="59719"/>
                </a:lnTo>
                <a:lnTo>
                  <a:pt x="115450" y="19434"/>
                </a:lnTo>
                <a:lnTo>
                  <a:pt x="111043" y="14180"/>
                </a:lnTo>
                <a:lnTo>
                  <a:pt x="105338" y="11021"/>
                </a:lnTo>
                <a:lnTo>
                  <a:pt x="98752" y="10290"/>
                </a:lnTo>
                <a:close/>
              </a:path>
              <a:path w="360044" h="358775">
                <a:moveTo>
                  <a:pt x="328084" y="82543"/>
                </a:moveTo>
                <a:lnTo>
                  <a:pt x="321571" y="84598"/>
                </a:lnTo>
                <a:lnTo>
                  <a:pt x="282455" y="104740"/>
                </a:lnTo>
                <a:lnTo>
                  <a:pt x="346653" y="104740"/>
                </a:lnTo>
                <a:lnTo>
                  <a:pt x="347296" y="98742"/>
                </a:lnTo>
                <a:lnTo>
                  <a:pt x="345193" y="91710"/>
                </a:lnTo>
                <a:lnTo>
                  <a:pt x="340681" y="86429"/>
                </a:lnTo>
                <a:lnTo>
                  <a:pt x="334716" y="83263"/>
                </a:lnTo>
                <a:lnTo>
                  <a:pt x="328084" y="82543"/>
                </a:lnTo>
                <a:close/>
              </a:path>
              <a:path w="360044" h="358775">
                <a:moveTo>
                  <a:pt x="183379" y="51869"/>
                </a:moveTo>
                <a:lnTo>
                  <a:pt x="142374" y="57274"/>
                </a:lnTo>
                <a:lnTo>
                  <a:pt x="134373" y="59719"/>
                </a:lnTo>
                <a:lnTo>
                  <a:pt x="233794" y="59719"/>
                </a:lnTo>
                <a:lnTo>
                  <a:pt x="235667" y="53788"/>
                </a:lnTo>
                <a:lnTo>
                  <a:pt x="199524" y="53788"/>
                </a:lnTo>
                <a:lnTo>
                  <a:pt x="191505" y="52441"/>
                </a:lnTo>
                <a:lnTo>
                  <a:pt x="183379" y="51869"/>
                </a:lnTo>
                <a:close/>
              </a:path>
              <a:path w="360044" h="358775">
                <a:moveTo>
                  <a:pt x="226910" y="0"/>
                </a:moveTo>
                <a:lnTo>
                  <a:pt x="220558" y="1940"/>
                </a:lnTo>
                <a:lnTo>
                  <a:pt x="215564" y="6119"/>
                </a:lnTo>
                <a:lnTo>
                  <a:pt x="212605" y="12322"/>
                </a:lnTo>
                <a:lnTo>
                  <a:pt x="199524" y="53788"/>
                </a:lnTo>
                <a:lnTo>
                  <a:pt x="235667" y="53788"/>
                </a:lnTo>
                <a:lnTo>
                  <a:pt x="245752" y="21847"/>
                </a:lnTo>
                <a:lnTo>
                  <a:pt x="246193" y="14817"/>
                </a:lnTo>
                <a:lnTo>
                  <a:pt x="244228" y="8465"/>
                </a:lnTo>
                <a:lnTo>
                  <a:pt x="240073" y="3470"/>
                </a:lnTo>
                <a:lnTo>
                  <a:pt x="233941" y="511"/>
                </a:lnTo>
                <a:lnTo>
                  <a:pt x="226910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8E287C10-B36B-4D69-8E0B-F4A63951ABFD}"/>
              </a:ext>
            </a:extLst>
          </p:cNvPr>
          <p:cNvSpPr/>
          <p:nvPr/>
        </p:nvSpPr>
        <p:spPr>
          <a:xfrm>
            <a:off x="627773" y="558673"/>
            <a:ext cx="9318231" cy="451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967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7773" y="503808"/>
            <a:ext cx="6443713" cy="451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19729" y="1974595"/>
            <a:ext cx="27787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Complementary</a:t>
            </a:r>
            <a:r>
              <a:rPr sz="2000" spc="-5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services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0048" y="1446275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36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6900" y="2162555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5216" y="1514855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30">
                <a:moveTo>
                  <a:pt x="646938" y="0"/>
                </a:moveTo>
                <a:lnTo>
                  <a:pt x="598656" y="1774"/>
                </a:lnTo>
                <a:lnTo>
                  <a:pt x="551339" y="7015"/>
                </a:lnTo>
                <a:lnTo>
                  <a:pt x="505110" y="15596"/>
                </a:lnTo>
                <a:lnTo>
                  <a:pt x="460095" y="27394"/>
                </a:lnTo>
                <a:lnTo>
                  <a:pt x="416419" y="42281"/>
                </a:lnTo>
                <a:lnTo>
                  <a:pt x="374207" y="60135"/>
                </a:lnTo>
                <a:lnTo>
                  <a:pt x="333584" y="80828"/>
                </a:lnTo>
                <a:lnTo>
                  <a:pt x="294675" y="104236"/>
                </a:lnTo>
                <a:lnTo>
                  <a:pt x="257606" y="130234"/>
                </a:lnTo>
                <a:lnTo>
                  <a:pt x="222501" y="158697"/>
                </a:lnTo>
                <a:lnTo>
                  <a:pt x="189485" y="189499"/>
                </a:lnTo>
                <a:lnTo>
                  <a:pt x="158684" y="222516"/>
                </a:lnTo>
                <a:lnTo>
                  <a:pt x="130223" y="257622"/>
                </a:lnTo>
                <a:lnTo>
                  <a:pt x="104226" y="294692"/>
                </a:lnTo>
                <a:lnTo>
                  <a:pt x="80820" y="333601"/>
                </a:lnTo>
                <a:lnTo>
                  <a:pt x="60128" y="374223"/>
                </a:lnTo>
                <a:lnTo>
                  <a:pt x="42277" y="416434"/>
                </a:lnTo>
                <a:lnTo>
                  <a:pt x="27391" y="460109"/>
                </a:lnTo>
                <a:lnTo>
                  <a:pt x="15595" y="505122"/>
                </a:lnTo>
                <a:lnTo>
                  <a:pt x="7014" y="551347"/>
                </a:lnTo>
                <a:lnTo>
                  <a:pt x="1774" y="598661"/>
                </a:lnTo>
                <a:lnTo>
                  <a:pt x="0" y="646938"/>
                </a:lnTo>
                <a:lnTo>
                  <a:pt x="1774" y="695214"/>
                </a:lnTo>
                <a:lnTo>
                  <a:pt x="7014" y="742528"/>
                </a:lnTo>
                <a:lnTo>
                  <a:pt x="15595" y="788753"/>
                </a:lnTo>
                <a:lnTo>
                  <a:pt x="27391" y="833766"/>
                </a:lnTo>
                <a:lnTo>
                  <a:pt x="42277" y="877441"/>
                </a:lnTo>
                <a:lnTo>
                  <a:pt x="60128" y="919652"/>
                </a:lnTo>
                <a:lnTo>
                  <a:pt x="80820" y="960274"/>
                </a:lnTo>
                <a:lnTo>
                  <a:pt x="104226" y="999183"/>
                </a:lnTo>
                <a:lnTo>
                  <a:pt x="130223" y="1036253"/>
                </a:lnTo>
                <a:lnTo>
                  <a:pt x="158684" y="1071359"/>
                </a:lnTo>
                <a:lnTo>
                  <a:pt x="189485" y="1104376"/>
                </a:lnTo>
                <a:lnTo>
                  <a:pt x="222501" y="1135178"/>
                </a:lnTo>
                <a:lnTo>
                  <a:pt x="257606" y="1163641"/>
                </a:lnTo>
                <a:lnTo>
                  <a:pt x="294675" y="1189639"/>
                </a:lnTo>
                <a:lnTo>
                  <a:pt x="333584" y="1213047"/>
                </a:lnTo>
                <a:lnTo>
                  <a:pt x="374207" y="1233740"/>
                </a:lnTo>
                <a:lnTo>
                  <a:pt x="416419" y="1251594"/>
                </a:lnTo>
                <a:lnTo>
                  <a:pt x="460095" y="1266481"/>
                </a:lnTo>
                <a:lnTo>
                  <a:pt x="505110" y="1278279"/>
                </a:lnTo>
                <a:lnTo>
                  <a:pt x="551339" y="1286860"/>
                </a:lnTo>
                <a:lnTo>
                  <a:pt x="598656" y="1292101"/>
                </a:lnTo>
                <a:lnTo>
                  <a:pt x="646938" y="1293876"/>
                </a:lnTo>
                <a:lnTo>
                  <a:pt x="695214" y="1292101"/>
                </a:lnTo>
                <a:lnTo>
                  <a:pt x="742528" y="1286860"/>
                </a:lnTo>
                <a:lnTo>
                  <a:pt x="788753" y="1278279"/>
                </a:lnTo>
                <a:lnTo>
                  <a:pt x="833766" y="1266481"/>
                </a:lnTo>
                <a:lnTo>
                  <a:pt x="877441" y="1251594"/>
                </a:lnTo>
                <a:lnTo>
                  <a:pt x="919652" y="1233740"/>
                </a:lnTo>
                <a:lnTo>
                  <a:pt x="960274" y="1213047"/>
                </a:lnTo>
                <a:lnTo>
                  <a:pt x="999183" y="1189639"/>
                </a:lnTo>
                <a:lnTo>
                  <a:pt x="1036253" y="1163641"/>
                </a:lnTo>
                <a:lnTo>
                  <a:pt x="1071359" y="1135178"/>
                </a:lnTo>
                <a:lnTo>
                  <a:pt x="1104376" y="1104376"/>
                </a:lnTo>
                <a:lnTo>
                  <a:pt x="1135178" y="1071359"/>
                </a:lnTo>
                <a:lnTo>
                  <a:pt x="1163641" y="1036253"/>
                </a:lnTo>
                <a:lnTo>
                  <a:pt x="1189639" y="999183"/>
                </a:lnTo>
                <a:lnTo>
                  <a:pt x="1213047" y="960274"/>
                </a:lnTo>
                <a:lnTo>
                  <a:pt x="1233740" y="919652"/>
                </a:lnTo>
                <a:lnTo>
                  <a:pt x="1251594" y="877441"/>
                </a:lnTo>
                <a:lnTo>
                  <a:pt x="1266481" y="833766"/>
                </a:lnTo>
                <a:lnTo>
                  <a:pt x="1278279" y="788753"/>
                </a:lnTo>
                <a:lnTo>
                  <a:pt x="1286860" y="742528"/>
                </a:lnTo>
                <a:lnTo>
                  <a:pt x="1292101" y="695214"/>
                </a:lnTo>
                <a:lnTo>
                  <a:pt x="1293876" y="646938"/>
                </a:lnTo>
                <a:lnTo>
                  <a:pt x="1292101" y="598661"/>
                </a:lnTo>
                <a:lnTo>
                  <a:pt x="1286860" y="551347"/>
                </a:lnTo>
                <a:lnTo>
                  <a:pt x="1278279" y="505122"/>
                </a:lnTo>
                <a:lnTo>
                  <a:pt x="1266481" y="460109"/>
                </a:lnTo>
                <a:lnTo>
                  <a:pt x="1251594" y="416434"/>
                </a:lnTo>
                <a:lnTo>
                  <a:pt x="1233740" y="374223"/>
                </a:lnTo>
                <a:lnTo>
                  <a:pt x="1213047" y="333601"/>
                </a:lnTo>
                <a:lnTo>
                  <a:pt x="1189639" y="294692"/>
                </a:lnTo>
                <a:lnTo>
                  <a:pt x="1163641" y="257622"/>
                </a:lnTo>
                <a:lnTo>
                  <a:pt x="1135178" y="222516"/>
                </a:lnTo>
                <a:lnTo>
                  <a:pt x="1104376" y="189499"/>
                </a:lnTo>
                <a:lnTo>
                  <a:pt x="1071359" y="158697"/>
                </a:lnTo>
                <a:lnTo>
                  <a:pt x="1036253" y="130234"/>
                </a:lnTo>
                <a:lnTo>
                  <a:pt x="999183" y="104236"/>
                </a:lnTo>
                <a:lnTo>
                  <a:pt x="960274" y="80828"/>
                </a:lnTo>
                <a:lnTo>
                  <a:pt x="919652" y="60135"/>
                </a:lnTo>
                <a:lnTo>
                  <a:pt x="877441" y="42281"/>
                </a:lnTo>
                <a:lnTo>
                  <a:pt x="833766" y="27394"/>
                </a:lnTo>
                <a:lnTo>
                  <a:pt x="788753" y="15596"/>
                </a:lnTo>
                <a:lnTo>
                  <a:pt x="742528" y="7015"/>
                </a:lnTo>
                <a:lnTo>
                  <a:pt x="695214" y="1774"/>
                </a:lnTo>
                <a:lnTo>
                  <a:pt x="64693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1514855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30">
                <a:moveTo>
                  <a:pt x="0" y="646938"/>
                </a:moveTo>
                <a:lnTo>
                  <a:pt x="1774" y="598661"/>
                </a:lnTo>
                <a:lnTo>
                  <a:pt x="7014" y="551347"/>
                </a:lnTo>
                <a:lnTo>
                  <a:pt x="15595" y="505122"/>
                </a:lnTo>
                <a:lnTo>
                  <a:pt x="27391" y="460109"/>
                </a:lnTo>
                <a:lnTo>
                  <a:pt x="42277" y="416434"/>
                </a:lnTo>
                <a:lnTo>
                  <a:pt x="60128" y="374223"/>
                </a:lnTo>
                <a:lnTo>
                  <a:pt x="80820" y="333601"/>
                </a:lnTo>
                <a:lnTo>
                  <a:pt x="104226" y="294692"/>
                </a:lnTo>
                <a:lnTo>
                  <a:pt x="130223" y="257622"/>
                </a:lnTo>
                <a:lnTo>
                  <a:pt x="158684" y="222516"/>
                </a:lnTo>
                <a:lnTo>
                  <a:pt x="189485" y="189499"/>
                </a:lnTo>
                <a:lnTo>
                  <a:pt x="222501" y="158697"/>
                </a:lnTo>
                <a:lnTo>
                  <a:pt x="257606" y="130234"/>
                </a:lnTo>
                <a:lnTo>
                  <a:pt x="294675" y="104236"/>
                </a:lnTo>
                <a:lnTo>
                  <a:pt x="333584" y="80828"/>
                </a:lnTo>
                <a:lnTo>
                  <a:pt x="374207" y="60135"/>
                </a:lnTo>
                <a:lnTo>
                  <a:pt x="416419" y="42281"/>
                </a:lnTo>
                <a:lnTo>
                  <a:pt x="460095" y="27394"/>
                </a:lnTo>
                <a:lnTo>
                  <a:pt x="505110" y="15596"/>
                </a:lnTo>
                <a:lnTo>
                  <a:pt x="551339" y="7015"/>
                </a:lnTo>
                <a:lnTo>
                  <a:pt x="598656" y="1774"/>
                </a:lnTo>
                <a:lnTo>
                  <a:pt x="646938" y="0"/>
                </a:lnTo>
                <a:lnTo>
                  <a:pt x="695214" y="1774"/>
                </a:lnTo>
                <a:lnTo>
                  <a:pt x="742528" y="7015"/>
                </a:lnTo>
                <a:lnTo>
                  <a:pt x="788753" y="15596"/>
                </a:lnTo>
                <a:lnTo>
                  <a:pt x="833766" y="27394"/>
                </a:lnTo>
                <a:lnTo>
                  <a:pt x="877441" y="42281"/>
                </a:lnTo>
                <a:lnTo>
                  <a:pt x="919652" y="60135"/>
                </a:lnTo>
                <a:lnTo>
                  <a:pt x="960274" y="80828"/>
                </a:lnTo>
                <a:lnTo>
                  <a:pt x="999183" y="104236"/>
                </a:lnTo>
                <a:lnTo>
                  <a:pt x="1036253" y="130234"/>
                </a:lnTo>
                <a:lnTo>
                  <a:pt x="1071359" y="158697"/>
                </a:lnTo>
                <a:lnTo>
                  <a:pt x="1104376" y="189499"/>
                </a:lnTo>
                <a:lnTo>
                  <a:pt x="1135178" y="222516"/>
                </a:lnTo>
                <a:lnTo>
                  <a:pt x="1163641" y="257622"/>
                </a:lnTo>
                <a:lnTo>
                  <a:pt x="1189639" y="294692"/>
                </a:lnTo>
                <a:lnTo>
                  <a:pt x="1213047" y="333601"/>
                </a:lnTo>
                <a:lnTo>
                  <a:pt x="1233740" y="374223"/>
                </a:lnTo>
                <a:lnTo>
                  <a:pt x="1251594" y="416434"/>
                </a:lnTo>
                <a:lnTo>
                  <a:pt x="1266481" y="460109"/>
                </a:lnTo>
                <a:lnTo>
                  <a:pt x="1278279" y="505122"/>
                </a:lnTo>
                <a:lnTo>
                  <a:pt x="1286860" y="551347"/>
                </a:lnTo>
                <a:lnTo>
                  <a:pt x="1292101" y="598661"/>
                </a:lnTo>
                <a:lnTo>
                  <a:pt x="1293876" y="646938"/>
                </a:lnTo>
                <a:lnTo>
                  <a:pt x="1292101" y="695214"/>
                </a:lnTo>
                <a:lnTo>
                  <a:pt x="1286860" y="742528"/>
                </a:lnTo>
                <a:lnTo>
                  <a:pt x="1278279" y="788753"/>
                </a:lnTo>
                <a:lnTo>
                  <a:pt x="1266481" y="833766"/>
                </a:lnTo>
                <a:lnTo>
                  <a:pt x="1251594" y="877441"/>
                </a:lnTo>
                <a:lnTo>
                  <a:pt x="1233740" y="919652"/>
                </a:lnTo>
                <a:lnTo>
                  <a:pt x="1213047" y="960274"/>
                </a:lnTo>
                <a:lnTo>
                  <a:pt x="1189639" y="999183"/>
                </a:lnTo>
                <a:lnTo>
                  <a:pt x="1163641" y="1036253"/>
                </a:lnTo>
                <a:lnTo>
                  <a:pt x="1135178" y="1071359"/>
                </a:lnTo>
                <a:lnTo>
                  <a:pt x="1104376" y="1104376"/>
                </a:lnTo>
                <a:lnTo>
                  <a:pt x="1071359" y="1135178"/>
                </a:lnTo>
                <a:lnTo>
                  <a:pt x="1036253" y="1163641"/>
                </a:lnTo>
                <a:lnTo>
                  <a:pt x="999183" y="1189639"/>
                </a:lnTo>
                <a:lnTo>
                  <a:pt x="960274" y="1213047"/>
                </a:lnTo>
                <a:lnTo>
                  <a:pt x="919652" y="1233740"/>
                </a:lnTo>
                <a:lnTo>
                  <a:pt x="877441" y="1251594"/>
                </a:lnTo>
                <a:lnTo>
                  <a:pt x="833766" y="1266481"/>
                </a:lnTo>
                <a:lnTo>
                  <a:pt x="788753" y="1278279"/>
                </a:lnTo>
                <a:lnTo>
                  <a:pt x="742528" y="1286860"/>
                </a:lnTo>
                <a:lnTo>
                  <a:pt x="695214" y="1292101"/>
                </a:lnTo>
                <a:lnTo>
                  <a:pt x="646938" y="1293876"/>
                </a:lnTo>
                <a:lnTo>
                  <a:pt x="598656" y="1292101"/>
                </a:lnTo>
                <a:lnTo>
                  <a:pt x="551339" y="1286860"/>
                </a:lnTo>
                <a:lnTo>
                  <a:pt x="505110" y="1278279"/>
                </a:lnTo>
                <a:lnTo>
                  <a:pt x="460095" y="1266481"/>
                </a:lnTo>
                <a:lnTo>
                  <a:pt x="416419" y="1251594"/>
                </a:lnTo>
                <a:lnTo>
                  <a:pt x="374207" y="1233740"/>
                </a:lnTo>
                <a:lnTo>
                  <a:pt x="333584" y="1213047"/>
                </a:lnTo>
                <a:lnTo>
                  <a:pt x="294675" y="1189639"/>
                </a:lnTo>
                <a:lnTo>
                  <a:pt x="257606" y="1163641"/>
                </a:lnTo>
                <a:lnTo>
                  <a:pt x="222501" y="1135178"/>
                </a:lnTo>
                <a:lnTo>
                  <a:pt x="189485" y="1104376"/>
                </a:lnTo>
                <a:lnTo>
                  <a:pt x="158684" y="1071359"/>
                </a:lnTo>
                <a:lnTo>
                  <a:pt x="130223" y="1036253"/>
                </a:lnTo>
                <a:lnTo>
                  <a:pt x="104226" y="999183"/>
                </a:lnTo>
                <a:lnTo>
                  <a:pt x="80820" y="960274"/>
                </a:lnTo>
                <a:lnTo>
                  <a:pt x="60128" y="919652"/>
                </a:lnTo>
                <a:lnTo>
                  <a:pt x="42277" y="877441"/>
                </a:lnTo>
                <a:lnTo>
                  <a:pt x="27391" y="833766"/>
                </a:lnTo>
                <a:lnTo>
                  <a:pt x="15595" y="788753"/>
                </a:lnTo>
                <a:lnTo>
                  <a:pt x="7014" y="742528"/>
                </a:lnTo>
                <a:lnTo>
                  <a:pt x="1774" y="695214"/>
                </a:lnTo>
                <a:lnTo>
                  <a:pt x="0" y="646938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0810" y="1885950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5">
                <a:moveTo>
                  <a:pt x="0" y="0"/>
                </a:moveTo>
                <a:lnTo>
                  <a:pt x="0" y="553847"/>
                </a:lnTo>
              </a:path>
            </a:pathLst>
          </a:custGeom>
          <a:ln w="47244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6828" y="1816735"/>
            <a:ext cx="788035" cy="688340"/>
          </a:xfrm>
          <a:custGeom>
            <a:avLst/>
            <a:gdLst/>
            <a:ahLst/>
            <a:cxnLst/>
            <a:rect l="l" t="t" r="r" b="b"/>
            <a:pathLst>
              <a:path w="788035" h="688339">
                <a:moveTo>
                  <a:pt x="236801" y="217931"/>
                </a:moveTo>
                <a:lnTo>
                  <a:pt x="138468" y="217931"/>
                </a:lnTo>
                <a:lnTo>
                  <a:pt x="172605" y="225010"/>
                </a:lnTo>
                <a:lnTo>
                  <a:pt x="201744" y="244268"/>
                </a:lnTo>
                <a:lnTo>
                  <a:pt x="223041" y="272742"/>
                </a:lnTo>
                <a:lnTo>
                  <a:pt x="233654" y="307466"/>
                </a:lnTo>
                <a:lnTo>
                  <a:pt x="232219" y="314578"/>
                </a:lnTo>
                <a:lnTo>
                  <a:pt x="232219" y="330453"/>
                </a:lnTo>
                <a:lnTo>
                  <a:pt x="237673" y="372209"/>
                </a:lnTo>
                <a:lnTo>
                  <a:pt x="253133" y="409892"/>
                </a:lnTo>
                <a:lnTo>
                  <a:pt x="277246" y="442146"/>
                </a:lnTo>
                <a:lnTo>
                  <a:pt x="308660" y="467613"/>
                </a:lnTo>
                <a:lnTo>
                  <a:pt x="265807" y="492469"/>
                </a:lnTo>
                <a:lnTo>
                  <a:pt x="229946" y="526279"/>
                </a:lnTo>
                <a:lnTo>
                  <a:pt x="202530" y="567576"/>
                </a:lnTo>
                <a:lnTo>
                  <a:pt x="185015" y="614889"/>
                </a:lnTo>
                <a:lnTo>
                  <a:pt x="178854" y="666750"/>
                </a:lnTo>
                <a:lnTo>
                  <a:pt x="180408" y="675588"/>
                </a:lnTo>
                <a:lnTo>
                  <a:pt x="184800" y="682402"/>
                </a:lnTo>
                <a:lnTo>
                  <a:pt x="191627" y="686788"/>
                </a:lnTo>
                <a:lnTo>
                  <a:pt x="200482" y="688339"/>
                </a:lnTo>
                <a:lnTo>
                  <a:pt x="209339" y="686591"/>
                </a:lnTo>
                <a:lnTo>
                  <a:pt x="216169" y="681878"/>
                </a:lnTo>
                <a:lnTo>
                  <a:pt x="220566" y="674999"/>
                </a:lnTo>
                <a:lnTo>
                  <a:pt x="222123" y="666750"/>
                </a:lnTo>
                <a:lnTo>
                  <a:pt x="228113" y="620845"/>
                </a:lnTo>
                <a:lnTo>
                  <a:pt x="245041" y="579505"/>
                </a:lnTo>
                <a:lnTo>
                  <a:pt x="271345" y="544417"/>
                </a:lnTo>
                <a:lnTo>
                  <a:pt x="305461" y="517266"/>
                </a:lnTo>
                <a:lnTo>
                  <a:pt x="345827" y="499739"/>
                </a:lnTo>
                <a:lnTo>
                  <a:pt x="390880" y="493522"/>
                </a:lnTo>
                <a:lnTo>
                  <a:pt x="517771" y="493522"/>
                </a:lnTo>
                <a:lnTo>
                  <a:pt x="516065" y="491932"/>
                </a:lnTo>
                <a:lnTo>
                  <a:pt x="473049" y="467613"/>
                </a:lnTo>
                <a:lnTo>
                  <a:pt x="494883" y="450341"/>
                </a:lnTo>
                <a:lnTo>
                  <a:pt x="392315" y="450341"/>
                </a:lnTo>
                <a:lnTo>
                  <a:pt x="348125" y="440973"/>
                </a:lnTo>
                <a:lnTo>
                  <a:pt x="311370" y="415496"/>
                </a:lnTo>
                <a:lnTo>
                  <a:pt x="286243" y="377850"/>
                </a:lnTo>
                <a:lnTo>
                  <a:pt x="276936" y="331977"/>
                </a:lnTo>
                <a:lnTo>
                  <a:pt x="276936" y="327660"/>
                </a:lnTo>
                <a:lnTo>
                  <a:pt x="278371" y="324738"/>
                </a:lnTo>
                <a:lnTo>
                  <a:pt x="278371" y="321817"/>
                </a:lnTo>
                <a:lnTo>
                  <a:pt x="276936" y="319024"/>
                </a:lnTo>
                <a:lnTo>
                  <a:pt x="276936" y="310261"/>
                </a:lnTo>
                <a:lnTo>
                  <a:pt x="291082" y="271849"/>
                </a:lnTo>
                <a:lnTo>
                  <a:pt x="312781" y="245363"/>
                </a:lnTo>
                <a:lnTo>
                  <a:pt x="258178" y="245363"/>
                </a:lnTo>
                <a:lnTo>
                  <a:pt x="247405" y="229764"/>
                </a:lnTo>
                <a:lnTo>
                  <a:pt x="236801" y="217931"/>
                </a:lnTo>
                <a:close/>
              </a:path>
              <a:path w="788035" h="688339">
                <a:moveTo>
                  <a:pt x="517771" y="493522"/>
                </a:moveTo>
                <a:lnTo>
                  <a:pt x="390880" y="493522"/>
                </a:lnTo>
                <a:lnTo>
                  <a:pt x="436662" y="499739"/>
                </a:lnTo>
                <a:lnTo>
                  <a:pt x="477696" y="517266"/>
                </a:lnTo>
                <a:lnTo>
                  <a:pt x="512387" y="544417"/>
                </a:lnTo>
                <a:lnTo>
                  <a:pt x="539141" y="579505"/>
                </a:lnTo>
                <a:lnTo>
                  <a:pt x="556362" y="620845"/>
                </a:lnTo>
                <a:lnTo>
                  <a:pt x="562457" y="666750"/>
                </a:lnTo>
                <a:lnTo>
                  <a:pt x="564225" y="675588"/>
                </a:lnTo>
                <a:lnTo>
                  <a:pt x="568982" y="682402"/>
                </a:lnTo>
                <a:lnTo>
                  <a:pt x="575905" y="686788"/>
                </a:lnTo>
                <a:lnTo>
                  <a:pt x="584174" y="688339"/>
                </a:lnTo>
                <a:lnTo>
                  <a:pt x="592205" y="686591"/>
                </a:lnTo>
                <a:lnTo>
                  <a:pt x="598604" y="681878"/>
                </a:lnTo>
                <a:lnTo>
                  <a:pt x="602837" y="674999"/>
                </a:lnTo>
                <a:lnTo>
                  <a:pt x="604367" y="666750"/>
                </a:lnTo>
                <a:lnTo>
                  <a:pt x="598050" y="614755"/>
                </a:lnTo>
                <a:lnTo>
                  <a:pt x="580162" y="567173"/>
                </a:lnTo>
                <a:lnTo>
                  <a:pt x="552301" y="525676"/>
                </a:lnTo>
                <a:lnTo>
                  <a:pt x="517771" y="493522"/>
                </a:lnTo>
                <a:close/>
              </a:path>
              <a:path w="788035" h="688339">
                <a:moveTo>
                  <a:pt x="497232" y="212216"/>
                </a:moveTo>
                <a:lnTo>
                  <a:pt x="390880" y="212216"/>
                </a:lnTo>
                <a:lnTo>
                  <a:pt x="431004" y="219602"/>
                </a:lnTo>
                <a:lnTo>
                  <a:pt x="465175" y="239966"/>
                </a:lnTo>
                <a:lnTo>
                  <a:pt x="490678" y="270617"/>
                </a:lnTo>
                <a:lnTo>
                  <a:pt x="504799" y="308863"/>
                </a:lnTo>
                <a:lnTo>
                  <a:pt x="504799" y="321817"/>
                </a:lnTo>
                <a:lnTo>
                  <a:pt x="506323" y="324738"/>
                </a:lnTo>
                <a:lnTo>
                  <a:pt x="507720" y="327660"/>
                </a:lnTo>
                <a:lnTo>
                  <a:pt x="507720" y="331977"/>
                </a:lnTo>
                <a:lnTo>
                  <a:pt x="498612" y="377850"/>
                </a:lnTo>
                <a:lnTo>
                  <a:pt x="473816" y="415496"/>
                </a:lnTo>
                <a:lnTo>
                  <a:pt x="437120" y="440973"/>
                </a:lnTo>
                <a:lnTo>
                  <a:pt x="392315" y="450341"/>
                </a:lnTo>
                <a:lnTo>
                  <a:pt x="494883" y="450341"/>
                </a:lnTo>
                <a:lnTo>
                  <a:pt x="504497" y="442735"/>
                </a:lnTo>
                <a:lnTo>
                  <a:pt x="528612" y="410416"/>
                </a:lnTo>
                <a:lnTo>
                  <a:pt x="544058" y="372405"/>
                </a:lnTo>
                <a:lnTo>
                  <a:pt x="549503" y="330453"/>
                </a:lnTo>
                <a:lnTo>
                  <a:pt x="549503" y="314578"/>
                </a:lnTo>
                <a:lnTo>
                  <a:pt x="548106" y="307466"/>
                </a:lnTo>
                <a:lnTo>
                  <a:pt x="558746" y="272153"/>
                </a:lnTo>
                <a:lnTo>
                  <a:pt x="579132" y="245363"/>
                </a:lnTo>
                <a:lnTo>
                  <a:pt x="524992" y="245363"/>
                </a:lnTo>
                <a:lnTo>
                  <a:pt x="500595" y="214776"/>
                </a:lnTo>
                <a:lnTo>
                  <a:pt x="497232" y="212216"/>
                </a:lnTo>
                <a:close/>
              </a:path>
              <a:path w="788035" h="688339">
                <a:moveTo>
                  <a:pt x="139903" y="0"/>
                </a:moveTo>
                <a:lnTo>
                  <a:pt x="99112" y="8602"/>
                </a:lnTo>
                <a:lnTo>
                  <a:pt x="65625" y="31956"/>
                </a:lnTo>
                <a:lnTo>
                  <a:pt x="42957" y="66383"/>
                </a:lnTo>
                <a:lnTo>
                  <a:pt x="34620" y="108203"/>
                </a:lnTo>
                <a:lnTo>
                  <a:pt x="37481" y="133306"/>
                </a:lnTo>
                <a:lnTo>
                  <a:pt x="45616" y="156241"/>
                </a:lnTo>
                <a:lnTo>
                  <a:pt x="58349" y="176462"/>
                </a:lnTo>
                <a:lnTo>
                  <a:pt x="75006" y="193420"/>
                </a:lnTo>
                <a:lnTo>
                  <a:pt x="44421" y="215058"/>
                </a:lnTo>
                <a:lnTo>
                  <a:pt x="20734" y="244125"/>
                </a:lnTo>
                <a:lnTo>
                  <a:pt x="5431" y="278860"/>
                </a:lnTo>
                <a:lnTo>
                  <a:pt x="0" y="317500"/>
                </a:lnTo>
                <a:lnTo>
                  <a:pt x="1103" y="325768"/>
                </a:lnTo>
                <a:lnTo>
                  <a:pt x="4505" y="332692"/>
                </a:lnTo>
                <a:lnTo>
                  <a:pt x="10340" y="337448"/>
                </a:lnTo>
                <a:lnTo>
                  <a:pt x="18745" y="339216"/>
                </a:lnTo>
                <a:lnTo>
                  <a:pt x="27602" y="337448"/>
                </a:lnTo>
                <a:lnTo>
                  <a:pt x="34432" y="332692"/>
                </a:lnTo>
                <a:lnTo>
                  <a:pt x="38829" y="325768"/>
                </a:lnTo>
                <a:lnTo>
                  <a:pt x="40386" y="317500"/>
                </a:lnTo>
                <a:lnTo>
                  <a:pt x="48003" y="278796"/>
                </a:lnTo>
                <a:lnTo>
                  <a:pt x="68872" y="247141"/>
                </a:lnTo>
                <a:lnTo>
                  <a:pt x="100018" y="225774"/>
                </a:lnTo>
                <a:lnTo>
                  <a:pt x="138468" y="217931"/>
                </a:lnTo>
                <a:lnTo>
                  <a:pt x="236801" y="217931"/>
                </a:lnTo>
                <a:lnTo>
                  <a:pt x="234738" y="215630"/>
                </a:lnTo>
                <a:lnTo>
                  <a:pt x="220450" y="203376"/>
                </a:lnTo>
                <a:lnTo>
                  <a:pt x="204812" y="193420"/>
                </a:lnTo>
                <a:lnTo>
                  <a:pt x="222298" y="177051"/>
                </a:lnTo>
                <a:lnTo>
                  <a:pt x="223873" y="174625"/>
                </a:lnTo>
                <a:lnTo>
                  <a:pt x="141351" y="174625"/>
                </a:lnTo>
                <a:lnTo>
                  <a:pt x="115992" y="169336"/>
                </a:lnTo>
                <a:lnTo>
                  <a:pt x="95370" y="154987"/>
                </a:lnTo>
                <a:lnTo>
                  <a:pt x="81511" y="133852"/>
                </a:lnTo>
                <a:lnTo>
                  <a:pt x="76441" y="108203"/>
                </a:lnTo>
                <a:lnTo>
                  <a:pt x="81488" y="82629"/>
                </a:lnTo>
                <a:lnTo>
                  <a:pt x="95189" y="61531"/>
                </a:lnTo>
                <a:lnTo>
                  <a:pt x="115381" y="47196"/>
                </a:lnTo>
                <a:lnTo>
                  <a:pt x="139903" y="41910"/>
                </a:lnTo>
                <a:lnTo>
                  <a:pt x="221602" y="41910"/>
                </a:lnTo>
                <a:lnTo>
                  <a:pt x="214904" y="31956"/>
                </a:lnTo>
                <a:lnTo>
                  <a:pt x="180920" y="8602"/>
                </a:lnTo>
                <a:lnTo>
                  <a:pt x="139903" y="0"/>
                </a:lnTo>
                <a:close/>
              </a:path>
              <a:path w="788035" h="688339">
                <a:moveTo>
                  <a:pt x="745477" y="217931"/>
                </a:moveTo>
                <a:lnTo>
                  <a:pt x="646150" y="217931"/>
                </a:lnTo>
                <a:lnTo>
                  <a:pt x="683972" y="225774"/>
                </a:lnTo>
                <a:lnTo>
                  <a:pt x="715175" y="247141"/>
                </a:lnTo>
                <a:lnTo>
                  <a:pt x="736376" y="278796"/>
                </a:lnTo>
                <a:lnTo>
                  <a:pt x="744194" y="317500"/>
                </a:lnTo>
                <a:lnTo>
                  <a:pt x="745766" y="326358"/>
                </a:lnTo>
                <a:lnTo>
                  <a:pt x="750195" y="333216"/>
                </a:lnTo>
                <a:lnTo>
                  <a:pt x="757053" y="337645"/>
                </a:lnTo>
                <a:lnTo>
                  <a:pt x="765911" y="339216"/>
                </a:lnTo>
                <a:lnTo>
                  <a:pt x="774750" y="337448"/>
                </a:lnTo>
                <a:lnTo>
                  <a:pt x="781564" y="332692"/>
                </a:lnTo>
                <a:lnTo>
                  <a:pt x="785949" y="325768"/>
                </a:lnTo>
                <a:lnTo>
                  <a:pt x="787501" y="317500"/>
                </a:lnTo>
                <a:lnTo>
                  <a:pt x="782080" y="278860"/>
                </a:lnTo>
                <a:lnTo>
                  <a:pt x="766800" y="244125"/>
                </a:lnTo>
                <a:lnTo>
                  <a:pt x="745477" y="217931"/>
                </a:lnTo>
                <a:close/>
              </a:path>
              <a:path w="788035" h="688339">
                <a:moveTo>
                  <a:pt x="392315" y="170306"/>
                </a:moveTo>
                <a:lnTo>
                  <a:pt x="351481" y="175748"/>
                </a:lnTo>
                <a:lnTo>
                  <a:pt x="314431" y="191071"/>
                </a:lnTo>
                <a:lnTo>
                  <a:pt x="282789" y="214776"/>
                </a:lnTo>
                <a:lnTo>
                  <a:pt x="258178" y="245363"/>
                </a:lnTo>
                <a:lnTo>
                  <a:pt x="312781" y="245363"/>
                </a:lnTo>
                <a:lnTo>
                  <a:pt x="316591" y="240712"/>
                </a:lnTo>
                <a:lnTo>
                  <a:pt x="350759" y="219838"/>
                </a:lnTo>
                <a:lnTo>
                  <a:pt x="390880" y="212216"/>
                </a:lnTo>
                <a:lnTo>
                  <a:pt x="497232" y="212216"/>
                </a:lnTo>
                <a:lnTo>
                  <a:pt x="469450" y="191071"/>
                </a:lnTo>
                <a:lnTo>
                  <a:pt x="432907" y="175748"/>
                </a:lnTo>
                <a:lnTo>
                  <a:pt x="392315" y="170306"/>
                </a:lnTo>
                <a:close/>
              </a:path>
              <a:path w="788035" h="688339">
                <a:moveTo>
                  <a:pt x="646150" y="0"/>
                </a:moveTo>
                <a:lnTo>
                  <a:pt x="604568" y="8602"/>
                </a:lnTo>
                <a:lnTo>
                  <a:pt x="570664" y="31956"/>
                </a:lnTo>
                <a:lnTo>
                  <a:pt x="547834" y="66383"/>
                </a:lnTo>
                <a:lnTo>
                  <a:pt x="539470" y="108203"/>
                </a:lnTo>
                <a:lnTo>
                  <a:pt x="542334" y="133306"/>
                </a:lnTo>
                <a:lnTo>
                  <a:pt x="550471" y="156241"/>
                </a:lnTo>
                <a:lnTo>
                  <a:pt x="563205" y="176462"/>
                </a:lnTo>
                <a:lnTo>
                  <a:pt x="579856" y="193420"/>
                </a:lnTo>
                <a:lnTo>
                  <a:pt x="563354" y="203376"/>
                </a:lnTo>
                <a:lnTo>
                  <a:pt x="548614" y="215630"/>
                </a:lnTo>
                <a:lnTo>
                  <a:pt x="535779" y="229764"/>
                </a:lnTo>
                <a:lnTo>
                  <a:pt x="524992" y="245363"/>
                </a:lnTo>
                <a:lnTo>
                  <a:pt x="579132" y="245363"/>
                </a:lnTo>
                <a:lnTo>
                  <a:pt x="580364" y="243744"/>
                </a:lnTo>
                <a:lnTo>
                  <a:pt x="610364" y="224813"/>
                </a:lnTo>
                <a:lnTo>
                  <a:pt x="646150" y="217931"/>
                </a:lnTo>
                <a:lnTo>
                  <a:pt x="745477" y="217931"/>
                </a:lnTo>
                <a:lnTo>
                  <a:pt x="743138" y="215058"/>
                </a:lnTo>
                <a:lnTo>
                  <a:pt x="712571" y="193420"/>
                </a:lnTo>
                <a:lnTo>
                  <a:pt x="729222" y="176462"/>
                </a:lnTo>
                <a:lnTo>
                  <a:pt x="730379" y="174625"/>
                </a:lnTo>
                <a:lnTo>
                  <a:pt x="646150" y="174625"/>
                </a:lnTo>
                <a:lnTo>
                  <a:pt x="620794" y="169336"/>
                </a:lnTo>
                <a:lnTo>
                  <a:pt x="600176" y="154987"/>
                </a:lnTo>
                <a:lnTo>
                  <a:pt x="586321" y="133852"/>
                </a:lnTo>
                <a:lnTo>
                  <a:pt x="581253" y="108203"/>
                </a:lnTo>
                <a:lnTo>
                  <a:pt x="586321" y="82629"/>
                </a:lnTo>
                <a:lnTo>
                  <a:pt x="600176" y="61531"/>
                </a:lnTo>
                <a:lnTo>
                  <a:pt x="620794" y="47196"/>
                </a:lnTo>
                <a:lnTo>
                  <a:pt x="646150" y="41910"/>
                </a:lnTo>
                <a:lnTo>
                  <a:pt x="728352" y="41910"/>
                </a:lnTo>
                <a:lnTo>
                  <a:pt x="721747" y="31956"/>
                </a:lnTo>
                <a:lnTo>
                  <a:pt x="687806" y="8602"/>
                </a:lnTo>
                <a:lnTo>
                  <a:pt x="646150" y="0"/>
                </a:lnTo>
                <a:close/>
              </a:path>
              <a:path w="788035" h="688339">
                <a:moveTo>
                  <a:pt x="221602" y="41910"/>
                </a:moveTo>
                <a:lnTo>
                  <a:pt x="139903" y="41910"/>
                </a:lnTo>
                <a:lnTo>
                  <a:pt x="165485" y="47196"/>
                </a:lnTo>
                <a:lnTo>
                  <a:pt x="186601" y="61531"/>
                </a:lnTo>
                <a:lnTo>
                  <a:pt x="200953" y="82629"/>
                </a:lnTo>
                <a:lnTo>
                  <a:pt x="206248" y="108203"/>
                </a:lnTo>
                <a:lnTo>
                  <a:pt x="201178" y="133852"/>
                </a:lnTo>
                <a:lnTo>
                  <a:pt x="187320" y="154987"/>
                </a:lnTo>
                <a:lnTo>
                  <a:pt x="166701" y="169336"/>
                </a:lnTo>
                <a:lnTo>
                  <a:pt x="141351" y="174625"/>
                </a:lnTo>
                <a:lnTo>
                  <a:pt x="223873" y="174625"/>
                </a:lnTo>
                <a:lnTo>
                  <a:pt x="235458" y="156765"/>
                </a:lnTo>
                <a:lnTo>
                  <a:pt x="243749" y="133502"/>
                </a:lnTo>
                <a:lnTo>
                  <a:pt x="246634" y="108203"/>
                </a:lnTo>
                <a:lnTo>
                  <a:pt x="238070" y="66383"/>
                </a:lnTo>
                <a:lnTo>
                  <a:pt x="221602" y="41910"/>
                </a:lnTo>
                <a:close/>
              </a:path>
              <a:path w="788035" h="688339">
                <a:moveTo>
                  <a:pt x="728352" y="41910"/>
                </a:moveTo>
                <a:lnTo>
                  <a:pt x="646150" y="41910"/>
                </a:lnTo>
                <a:lnTo>
                  <a:pt x="670917" y="47196"/>
                </a:lnTo>
                <a:lnTo>
                  <a:pt x="691600" y="61531"/>
                </a:lnTo>
                <a:lnTo>
                  <a:pt x="705783" y="82629"/>
                </a:lnTo>
                <a:lnTo>
                  <a:pt x="711047" y="108203"/>
                </a:lnTo>
                <a:lnTo>
                  <a:pt x="705979" y="133852"/>
                </a:lnTo>
                <a:lnTo>
                  <a:pt x="692124" y="154987"/>
                </a:lnTo>
                <a:lnTo>
                  <a:pt x="671506" y="169336"/>
                </a:lnTo>
                <a:lnTo>
                  <a:pt x="646150" y="174625"/>
                </a:lnTo>
                <a:lnTo>
                  <a:pt x="730379" y="174625"/>
                </a:lnTo>
                <a:lnTo>
                  <a:pt x="741956" y="156241"/>
                </a:lnTo>
                <a:lnTo>
                  <a:pt x="750094" y="133306"/>
                </a:lnTo>
                <a:lnTo>
                  <a:pt x="752957" y="108203"/>
                </a:lnTo>
                <a:lnTo>
                  <a:pt x="744591" y="66383"/>
                </a:lnTo>
                <a:lnTo>
                  <a:pt x="728352" y="4191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19729" y="3664965"/>
            <a:ext cx="32435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Easy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adopt and</a:t>
            </a:r>
            <a:r>
              <a:rPr sz="2000" spc="-8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customize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70048" y="3136392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36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66900" y="3852671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5216" y="3204972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646938" y="0"/>
                </a:moveTo>
                <a:lnTo>
                  <a:pt x="598656" y="1774"/>
                </a:lnTo>
                <a:lnTo>
                  <a:pt x="551339" y="7015"/>
                </a:lnTo>
                <a:lnTo>
                  <a:pt x="505110" y="15596"/>
                </a:lnTo>
                <a:lnTo>
                  <a:pt x="460095" y="27394"/>
                </a:lnTo>
                <a:lnTo>
                  <a:pt x="416419" y="42281"/>
                </a:lnTo>
                <a:lnTo>
                  <a:pt x="374207" y="60135"/>
                </a:lnTo>
                <a:lnTo>
                  <a:pt x="333584" y="80828"/>
                </a:lnTo>
                <a:lnTo>
                  <a:pt x="294675" y="104236"/>
                </a:lnTo>
                <a:lnTo>
                  <a:pt x="257606" y="130234"/>
                </a:lnTo>
                <a:lnTo>
                  <a:pt x="222501" y="158697"/>
                </a:lnTo>
                <a:lnTo>
                  <a:pt x="189485" y="189499"/>
                </a:lnTo>
                <a:lnTo>
                  <a:pt x="158684" y="222516"/>
                </a:lnTo>
                <a:lnTo>
                  <a:pt x="130223" y="257622"/>
                </a:lnTo>
                <a:lnTo>
                  <a:pt x="104226" y="294692"/>
                </a:lnTo>
                <a:lnTo>
                  <a:pt x="80820" y="333601"/>
                </a:lnTo>
                <a:lnTo>
                  <a:pt x="60128" y="374223"/>
                </a:lnTo>
                <a:lnTo>
                  <a:pt x="42277" y="416434"/>
                </a:lnTo>
                <a:lnTo>
                  <a:pt x="27391" y="460109"/>
                </a:lnTo>
                <a:lnTo>
                  <a:pt x="15595" y="505122"/>
                </a:lnTo>
                <a:lnTo>
                  <a:pt x="7014" y="551347"/>
                </a:lnTo>
                <a:lnTo>
                  <a:pt x="1774" y="598661"/>
                </a:lnTo>
                <a:lnTo>
                  <a:pt x="0" y="646938"/>
                </a:lnTo>
                <a:lnTo>
                  <a:pt x="1774" y="695214"/>
                </a:lnTo>
                <a:lnTo>
                  <a:pt x="7014" y="742528"/>
                </a:lnTo>
                <a:lnTo>
                  <a:pt x="15595" y="788753"/>
                </a:lnTo>
                <a:lnTo>
                  <a:pt x="27391" y="833766"/>
                </a:lnTo>
                <a:lnTo>
                  <a:pt x="42277" y="877441"/>
                </a:lnTo>
                <a:lnTo>
                  <a:pt x="60128" y="919652"/>
                </a:lnTo>
                <a:lnTo>
                  <a:pt x="80820" y="960274"/>
                </a:lnTo>
                <a:lnTo>
                  <a:pt x="104226" y="999183"/>
                </a:lnTo>
                <a:lnTo>
                  <a:pt x="130223" y="1036253"/>
                </a:lnTo>
                <a:lnTo>
                  <a:pt x="158684" y="1071359"/>
                </a:lnTo>
                <a:lnTo>
                  <a:pt x="189485" y="1104376"/>
                </a:lnTo>
                <a:lnTo>
                  <a:pt x="222501" y="1135178"/>
                </a:lnTo>
                <a:lnTo>
                  <a:pt x="257606" y="1163641"/>
                </a:lnTo>
                <a:lnTo>
                  <a:pt x="294675" y="1189639"/>
                </a:lnTo>
                <a:lnTo>
                  <a:pt x="333584" y="1213047"/>
                </a:lnTo>
                <a:lnTo>
                  <a:pt x="374207" y="1233740"/>
                </a:lnTo>
                <a:lnTo>
                  <a:pt x="416419" y="1251594"/>
                </a:lnTo>
                <a:lnTo>
                  <a:pt x="460095" y="1266481"/>
                </a:lnTo>
                <a:lnTo>
                  <a:pt x="505110" y="1278279"/>
                </a:lnTo>
                <a:lnTo>
                  <a:pt x="551339" y="1286860"/>
                </a:lnTo>
                <a:lnTo>
                  <a:pt x="598656" y="1292101"/>
                </a:lnTo>
                <a:lnTo>
                  <a:pt x="646938" y="1293876"/>
                </a:lnTo>
                <a:lnTo>
                  <a:pt x="695214" y="1292101"/>
                </a:lnTo>
                <a:lnTo>
                  <a:pt x="742528" y="1286860"/>
                </a:lnTo>
                <a:lnTo>
                  <a:pt x="788753" y="1278279"/>
                </a:lnTo>
                <a:lnTo>
                  <a:pt x="833766" y="1266481"/>
                </a:lnTo>
                <a:lnTo>
                  <a:pt x="877441" y="1251594"/>
                </a:lnTo>
                <a:lnTo>
                  <a:pt x="919652" y="1233740"/>
                </a:lnTo>
                <a:lnTo>
                  <a:pt x="960274" y="1213047"/>
                </a:lnTo>
                <a:lnTo>
                  <a:pt x="999183" y="1189639"/>
                </a:lnTo>
                <a:lnTo>
                  <a:pt x="1036253" y="1163641"/>
                </a:lnTo>
                <a:lnTo>
                  <a:pt x="1071359" y="1135178"/>
                </a:lnTo>
                <a:lnTo>
                  <a:pt x="1104376" y="1104376"/>
                </a:lnTo>
                <a:lnTo>
                  <a:pt x="1135178" y="1071359"/>
                </a:lnTo>
                <a:lnTo>
                  <a:pt x="1163641" y="1036253"/>
                </a:lnTo>
                <a:lnTo>
                  <a:pt x="1189639" y="999183"/>
                </a:lnTo>
                <a:lnTo>
                  <a:pt x="1213047" y="960274"/>
                </a:lnTo>
                <a:lnTo>
                  <a:pt x="1233740" y="919652"/>
                </a:lnTo>
                <a:lnTo>
                  <a:pt x="1251594" y="877441"/>
                </a:lnTo>
                <a:lnTo>
                  <a:pt x="1266481" y="833766"/>
                </a:lnTo>
                <a:lnTo>
                  <a:pt x="1278279" y="788753"/>
                </a:lnTo>
                <a:lnTo>
                  <a:pt x="1286860" y="742528"/>
                </a:lnTo>
                <a:lnTo>
                  <a:pt x="1292101" y="695214"/>
                </a:lnTo>
                <a:lnTo>
                  <a:pt x="1293876" y="646938"/>
                </a:lnTo>
                <a:lnTo>
                  <a:pt x="1292101" y="598661"/>
                </a:lnTo>
                <a:lnTo>
                  <a:pt x="1286860" y="551347"/>
                </a:lnTo>
                <a:lnTo>
                  <a:pt x="1278279" y="505122"/>
                </a:lnTo>
                <a:lnTo>
                  <a:pt x="1266481" y="460109"/>
                </a:lnTo>
                <a:lnTo>
                  <a:pt x="1251594" y="416434"/>
                </a:lnTo>
                <a:lnTo>
                  <a:pt x="1233740" y="374223"/>
                </a:lnTo>
                <a:lnTo>
                  <a:pt x="1213047" y="333601"/>
                </a:lnTo>
                <a:lnTo>
                  <a:pt x="1189639" y="294692"/>
                </a:lnTo>
                <a:lnTo>
                  <a:pt x="1163641" y="257622"/>
                </a:lnTo>
                <a:lnTo>
                  <a:pt x="1135178" y="222516"/>
                </a:lnTo>
                <a:lnTo>
                  <a:pt x="1104376" y="189499"/>
                </a:lnTo>
                <a:lnTo>
                  <a:pt x="1071359" y="158697"/>
                </a:lnTo>
                <a:lnTo>
                  <a:pt x="1036253" y="130234"/>
                </a:lnTo>
                <a:lnTo>
                  <a:pt x="999183" y="104236"/>
                </a:lnTo>
                <a:lnTo>
                  <a:pt x="960274" y="80828"/>
                </a:lnTo>
                <a:lnTo>
                  <a:pt x="919652" y="60135"/>
                </a:lnTo>
                <a:lnTo>
                  <a:pt x="877441" y="42281"/>
                </a:lnTo>
                <a:lnTo>
                  <a:pt x="833766" y="27394"/>
                </a:lnTo>
                <a:lnTo>
                  <a:pt x="788753" y="15596"/>
                </a:lnTo>
                <a:lnTo>
                  <a:pt x="742528" y="7015"/>
                </a:lnTo>
                <a:lnTo>
                  <a:pt x="695214" y="1774"/>
                </a:lnTo>
                <a:lnTo>
                  <a:pt x="64693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5216" y="3204972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0" y="646938"/>
                </a:moveTo>
                <a:lnTo>
                  <a:pt x="1774" y="598661"/>
                </a:lnTo>
                <a:lnTo>
                  <a:pt x="7014" y="551347"/>
                </a:lnTo>
                <a:lnTo>
                  <a:pt x="15595" y="505122"/>
                </a:lnTo>
                <a:lnTo>
                  <a:pt x="27391" y="460109"/>
                </a:lnTo>
                <a:lnTo>
                  <a:pt x="42277" y="416434"/>
                </a:lnTo>
                <a:lnTo>
                  <a:pt x="60128" y="374223"/>
                </a:lnTo>
                <a:lnTo>
                  <a:pt x="80820" y="333601"/>
                </a:lnTo>
                <a:lnTo>
                  <a:pt x="104226" y="294692"/>
                </a:lnTo>
                <a:lnTo>
                  <a:pt x="130223" y="257622"/>
                </a:lnTo>
                <a:lnTo>
                  <a:pt x="158684" y="222516"/>
                </a:lnTo>
                <a:lnTo>
                  <a:pt x="189485" y="189499"/>
                </a:lnTo>
                <a:lnTo>
                  <a:pt x="222501" y="158697"/>
                </a:lnTo>
                <a:lnTo>
                  <a:pt x="257606" y="130234"/>
                </a:lnTo>
                <a:lnTo>
                  <a:pt x="294675" y="104236"/>
                </a:lnTo>
                <a:lnTo>
                  <a:pt x="333584" y="80828"/>
                </a:lnTo>
                <a:lnTo>
                  <a:pt x="374207" y="60135"/>
                </a:lnTo>
                <a:lnTo>
                  <a:pt x="416419" y="42281"/>
                </a:lnTo>
                <a:lnTo>
                  <a:pt x="460095" y="27394"/>
                </a:lnTo>
                <a:lnTo>
                  <a:pt x="505110" y="15596"/>
                </a:lnTo>
                <a:lnTo>
                  <a:pt x="551339" y="7015"/>
                </a:lnTo>
                <a:lnTo>
                  <a:pt x="598656" y="1774"/>
                </a:lnTo>
                <a:lnTo>
                  <a:pt x="646938" y="0"/>
                </a:lnTo>
                <a:lnTo>
                  <a:pt x="695214" y="1774"/>
                </a:lnTo>
                <a:lnTo>
                  <a:pt x="742528" y="7015"/>
                </a:lnTo>
                <a:lnTo>
                  <a:pt x="788753" y="15596"/>
                </a:lnTo>
                <a:lnTo>
                  <a:pt x="833766" y="27394"/>
                </a:lnTo>
                <a:lnTo>
                  <a:pt x="877441" y="42281"/>
                </a:lnTo>
                <a:lnTo>
                  <a:pt x="919652" y="60135"/>
                </a:lnTo>
                <a:lnTo>
                  <a:pt x="960274" y="80828"/>
                </a:lnTo>
                <a:lnTo>
                  <a:pt x="999183" y="104236"/>
                </a:lnTo>
                <a:lnTo>
                  <a:pt x="1036253" y="130234"/>
                </a:lnTo>
                <a:lnTo>
                  <a:pt x="1071359" y="158697"/>
                </a:lnTo>
                <a:lnTo>
                  <a:pt x="1104376" y="189499"/>
                </a:lnTo>
                <a:lnTo>
                  <a:pt x="1135178" y="222516"/>
                </a:lnTo>
                <a:lnTo>
                  <a:pt x="1163641" y="257622"/>
                </a:lnTo>
                <a:lnTo>
                  <a:pt x="1189639" y="294692"/>
                </a:lnTo>
                <a:lnTo>
                  <a:pt x="1213047" y="333601"/>
                </a:lnTo>
                <a:lnTo>
                  <a:pt x="1233740" y="374223"/>
                </a:lnTo>
                <a:lnTo>
                  <a:pt x="1251594" y="416434"/>
                </a:lnTo>
                <a:lnTo>
                  <a:pt x="1266481" y="460109"/>
                </a:lnTo>
                <a:lnTo>
                  <a:pt x="1278279" y="505122"/>
                </a:lnTo>
                <a:lnTo>
                  <a:pt x="1286860" y="551347"/>
                </a:lnTo>
                <a:lnTo>
                  <a:pt x="1292101" y="598661"/>
                </a:lnTo>
                <a:lnTo>
                  <a:pt x="1293876" y="646938"/>
                </a:lnTo>
                <a:lnTo>
                  <a:pt x="1292101" y="695214"/>
                </a:lnTo>
                <a:lnTo>
                  <a:pt x="1286860" y="742528"/>
                </a:lnTo>
                <a:lnTo>
                  <a:pt x="1278279" y="788753"/>
                </a:lnTo>
                <a:lnTo>
                  <a:pt x="1266481" y="833766"/>
                </a:lnTo>
                <a:lnTo>
                  <a:pt x="1251594" y="877441"/>
                </a:lnTo>
                <a:lnTo>
                  <a:pt x="1233740" y="919652"/>
                </a:lnTo>
                <a:lnTo>
                  <a:pt x="1213047" y="960274"/>
                </a:lnTo>
                <a:lnTo>
                  <a:pt x="1189639" y="999183"/>
                </a:lnTo>
                <a:lnTo>
                  <a:pt x="1163641" y="1036253"/>
                </a:lnTo>
                <a:lnTo>
                  <a:pt x="1135178" y="1071359"/>
                </a:lnTo>
                <a:lnTo>
                  <a:pt x="1104376" y="1104376"/>
                </a:lnTo>
                <a:lnTo>
                  <a:pt x="1071359" y="1135178"/>
                </a:lnTo>
                <a:lnTo>
                  <a:pt x="1036253" y="1163641"/>
                </a:lnTo>
                <a:lnTo>
                  <a:pt x="999183" y="1189639"/>
                </a:lnTo>
                <a:lnTo>
                  <a:pt x="960274" y="1213047"/>
                </a:lnTo>
                <a:lnTo>
                  <a:pt x="919652" y="1233740"/>
                </a:lnTo>
                <a:lnTo>
                  <a:pt x="877441" y="1251594"/>
                </a:lnTo>
                <a:lnTo>
                  <a:pt x="833766" y="1266481"/>
                </a:lnTo>
                <a:lnTo>
                  <a:pt x="788753" y="1278279"/>
                </a:lnTo>
                <a:lnTo>
                  <a:pt x="742528" y="1286860"/>
                </a:lnTo>
                <a:lnTo>
                  <a:pt x="695214" y="1292101"/>
                </a:lnTo>
                <a:lnTo>
                  <a:pt x="646938" y="1293876"/>
                </a:lnTo>
                <a:lnTo>
                  <a:pt x="598656" y="1292101"/>
                </a:lnTo>
                <a:lnTo>
                  <a:pt x="551339" y="1286860"/>
                </a:lnTo>
                <a:lnTo>
                  <a:pt x="505110" y="1278279"/>
                </a:lnTo>
                <a:lnTo>
                  <a:pt x="460095" y="1266481"/>
                </a:lnTo>
                <a:lnTo>
                  <a:pt x="416419" y="1251594"/>
                </a:lnTo>
                <a:lnTo>
                  <a:pt x="374207" y="1233740"/>
                </a:lnTo>
                <a:lnTo>
                  <a:pt x="333584" y="1213047"/>
                </a:lnTo>
                <a:lnTo>
                  <a:pt x="294675" y="1189639"/>
                </a:lnTo>
                <a:lnTo>
                  <a:pt x="257606" y="1163641"/>
                </a:lnTo>
                <a:lnTo>
                  <a:pt x="222501" y="1135178"/>
                </a:lnTo>
                <a:lnTo>
                  <a:pt x="189485" y="1104376"/>
                </a:lnTo>
                <a:lnTo>
                  <a:pt x="158684" y="1071359"/>
                </a:lnTo>
                <a:lnTo>
                  <a:pt x="130223" y="1036253"/>
                </a:lnTo>
                <a:lnTo>
                  <a:pt x="104226" y="999183"/>
                </a:lnTo>
                <a:lnTo>
                  <a:pt x="80820" y="960274"/>
                </a:lnTo>
                <a:lnTo>
                  <a:pt x="60128" y="919652"/>
                </a:lnTo>
                <a:lnTo>
                  <a:pt x="42277" y="877441"/>
                </a:lnTo>
                <a:lnTo>
                  <a:pt x="27391" y="833766"/>
                </a:lnTo>
                <a:lnTo>
                  <a:pt x="15595" y="788753"/>
                </a:lnTo>
                <a:lnTo>
                  <a:pt x="7014" y="742528"/>
                </a:lnTo>
                <a:lnTo>
                  <a:pt x="1774" y="695214"/>
                </a:lnTo>
                <a:lnTo>
                  <a:pt x="0" y="646938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0810" y="3576065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0" y="553847"/>
                </a:lnTo>
              </a:path>
            </a:pathLst>
          </a:custGeom>
          <a:ln w="47244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9876" y="3498830"/>
            <a:ext cx="694055" cy="711835"/>
          </a:xfrm>
          <a:custGeom>
            <a:avLst/>
            <a:gdLst/>
            <a:ahLst/>
            <a:cxnLst/>
            <a:rect l="l" t="t" r="r" b="b"/>
            <a:pathLst>
              <a:path w="694055" h="711835">
                <a:moveTo>
                  <a:pt x="260048" y="327298"/>
                </a:moveTo>
                <a:lnTo>
                  <a:pt x="196761" y="327298"/>
                </a:lnTo>
                <a:lnTo>
                  <a:pt x="229616" y="360191"/>
                </a:lnTo>
                <a:lnTo>
                  <a:pt x="24650" y="568598"/>
                </a:lnTo>
                <a:lnTo>
                  <a:pt x="6162" y="596205"/>
                </a:lnTo>
                <a:lnTo>
                  <a:pt x="0" y="627336"/>
                </a:lnTo>
                <a:lnTo>
                  <a:pt x="6162" y="658467"/>
                </a:lnTo>
                <a:lnTo>
                  <a:pt x="37459" y="696646"/>
                </a:lnTo>
                <a:lnTo>
                  <a:pt x="84099" y="711219"/>
                </a:lnTo>
                <a:lnTo>
                  <a:pt x="87236" y="711219"/>
                </a:lnTo>
                <a:lnTo>
                  <a:pt x="131232" y="696646"/>
                </a:lnTo>
                <a:lnTo>
                  <a:pt x="160608" y="667277"/>
                </a:lnTo>
                <a:lnTo>
                  <a:pt x="85661" y="667277"/>
                </a:lnTo>
                <a:lnTo>
                  <a:pt x="77743" y="666660"/>
                </a:lnTo>
                <a:lnTo>
                  <a:pt x="45770" y="628876"/>
                </a:lnTo>
                <a:lnTo>
                  <a:pt x="48704" y="614439"/>
                </a:lnTo>
                <a:lnTo>
                  <a:pt x="57505" y="601491"/>
                </a:lnTo>
                <a:lnTo>
                  <a:pt x="256209" y="399307"/>
                </a:lnTo>
                <a:lnTo>
                  <a:pt x="330403" y="399307"/>
                </a:lnTo>
                <a:lnTo>
                  <a:pt x="260048" y="327298"/>
                </a:lnTo>
                <a:close/>
              </a:path>
              <a:path w="694055" h="711835">
                <a:moveTo>
                  <a:pt x="408450" y="479190"/>
                </a:moveTo>
                <a:lnTo>
                  <a:pt x="346964" y="479190"/>
                </a:lnTo>
                <a:lnTo>
                  <a:pt x="539381" y="675151"/>
                </a:lnTo>
                <a:lnTo>
                  <a:pt x="553171" y="686605"/>
                </a:lnTo>
                <a:lnTo>
                  <a:pt x="568544" y="694963"/>
                </a:lnTo>
                <a:lnTo>
                  <a:pt x="585369" y="700083"/>
                </a:lnTo>
                <a:lnTo>
                  <a:pt x="603516" y="701821"/>
                </a:lnTo>
                <a:lnTo>
                  <a:pt x="621681" y="700083"/>
                </a:lnTo>
                <a:lnTo>
                  <a:pt x="638536" y="694963"/>
                </a:lnTo>
                <a:lnTo>
                  <a:pt x="653915" y="686605"/>
                </a:lnTo>
                <a:lnTo>
                  <a:pt x="667651" y="675151"/>
                </a:lnTo>
                <a:lnTo>
                  <a:pt x="678666" y="658260"/>
                </a:lnTo>
                <a:lnTo>
                  <a:pt x="602770" y="658260"/>
                </a:lnTo>
                <a:lnTo>
                  <a:pt x="585575" y="655022"/>
                </a:lnTo>
                <a:lnTo>
                  <a:pt x="570750" y="645306"/>
                </a:lnTo>
                <a:lnTo>
                  <a:pt x="408450" y="479190"/>
                </a:lnTo>
                <a:close/>
              </a:path>
              <a:path w="694055" h="711835">
                <a:moveTo>
                  <a:pt x="330403" y="399307"/>
                </a:moveTo>
                <a:lnTo>
                  <a:pt x="256209" y="399307"/>
                </a:lnTo>
                <a:lnTo>
                  <a:pt x="309410" y="452647"/>
                </a:lnTo>
                <a:lnTo>
                  <a:pt x="109131" y="656355"/>
                </a:lnTo>
                <a:lnTo>
                  <a:pt x="104147" y="660473"/>
                </a:lnTo>
                <a:lnTo>
                  <a:pt x="98572" y="663578"/>
                </a:lnTo>
                <a:lnTo>
                  <a:pt x="92409" y="665803"/>
                </a:lnTo>
                <a:lnTo>
                  <a:pt x="85661" y="667277"/>
                </a:lnTo>
                <a:lnTo>
                  <a:pt x="160608" y="667277"/>
                </a:lnTo>
                <a:lnTo>
                  <a:pt x="346964" y="479190"/>
                </a:lnTo>
                <a:lnTo>
                  <a:pt x="408450" y="479190"/>
                </a:lnTo>
                <a:lnTo>
                  <a:pt x="330403" y="399307"/>
                </a:lnTo>
                <a:close/>
              </a:path>
              <a:path w="694055" h="711835">
                <a:moveTo>
                  <a:pt x="277779" y="43084"/>
                </a:moveTo>
                <a:lnTo>
                  <a:pt x="169589" y="43084"/>
                </a:lnTo>
                <a:lnTo>
                  <a:pt x="197729" y="48152"/>
                </a:lnTo>
                <a:lnTo>
                  <a:pt x="223816" y="59983"/>
                </a:lnTo>
                <a:lnTo>
                  <a:pt x="246824" y="78124"/>
                </a:lnTo>
                <a:lnTo>
                  <a:pt x="265747" y="104159"/>
                </a:lnTo>
                <a:lnTo>
                  <a:pt x="277334" y="133909"/>
                </a:lnTo>
                <a:lnTo>
                  <a:pt x="280709" y="165135"/>
                </a:lnTo>
                <a:lnTo>
                  <a:pt x="274993" y="195599"/>
                </a:lnTo>
                <a:lnTo>
                  <a:pt x="273742" y="201717"/>
                </a:lnTo>
                <a:lnTo>
                  <a:pt x="274402" y="207966"/>
                </a:lnTo>
                <a:lnTo>
                  <a:pt x="276529" y="213905"/>
                </a:lnTo>
                <a:lnTo>
                  <a:pt x="279679" y="219094"/>
                </a:lnTo>
                <a:lnTo>
                  <a:pt x="376682" y="317900"/>
                </a:lnTo>
                <a:lnTo>
                  <a:pt x="378256" y="320948"/>
                </a:lnTo>
                <a:lnTo>
                  <a:pt x="379818" y="322599"/>
                </a:lnTo>
                <a:lnTo>
                  <a:pt x="381393" y="325647"/>
                </a:lnTo>
                <a:lnTo>
                  <a:pt x="382917" y="327298"/>
                </a:lnTo>
                <a:lnTo>
                  <a:pt x="633234" y="581171"/>
                </a:lnTo>
                <a:lnTo>
                  <a:pt x="647538" y="612048"/>
                </a:lnTo>
                <a:lnTo>
                  <a:pt x="644503" y="629552"/>
                </a:lnTo>
                <a:lnTo>
                  <a:pt x="634885" y="645306"/>
                </a:lnTo>
                <a:lnTo>
                  <a:pt x="619988" y="655022"/>
                </a:lnTo>
                <a:lnTo>
                  <a:pt x="602770" y="658260"/>
                </a:lnTo>
                <a:lnTo>
                  <a:pt x="678666" y="658260"/>
                </a:lnTo>
                <a:lnTo>
                  <a:pt x="687082" y="645354"/>
                </a:lnTo>
                <a:lnTo>
                  <a:pt x="693559" y="610889"/>
                </a:lnTo>
                <a:lnTo>
                  <a:pt x="687082" y="576425"/>
                </a:lnTo>
                <a:lnTo>
                  <a:pt x="667651" y="546627"/>
                </a:lnTo>
                <a:lnTo>
                  <a:pt x="431431" y="306851"/>
                </a:lnTo>
                <a:lnTo>
                  <a:pt x="462758" y="275482"/>
                </a:lnTo>
                <a:lnTo>
                  <a:pt x="403237" y="275482"/>
                </a:lnTo>
                <a:lnTo>
                  <a:pt x="325056" y="197123"/>
                </a:lnTo>
                <a:lnTo>
                  <a:pt x="329018" y="156912"/>
                </a:lnTo>
                <a:lnTo>
                  <a:pt x="322708" y="117272"/>
                </a:lnTo>
                <a:lnTo>
                  <a:pt x="307009" y="79966"/>
                </a:lnTo>
                <a:lnTo>
                  <a:pt x="282803" y="46755"/>
                </a:lnTo>
                <a:lnTo>
                  <a:pt x="277779" y="43084"/>
                </a:lnTo>
                <a:close/>
              </a:path>
              <a:path w="694055" h="711835">
                <a:moveTo>
                  <a:pt x="40297" y="74949"/>
                </a:moveTo>
                <a:lnTo>
                  <a:pt x="34036" y="76473"/>
                </a:lnTo>
                <a:lnTo>
                  <a:pt x="26212" y="76473"/>
                </a:lnTo>
                <a:lnTo>
                  <a:pt x="19951" y="81172"/>
                </a:lnTo>
                <a:lnTo>
                  <a:pt x="16814" y="87522"/>
                </a:lnTo>
                <a:lnTo>
                  <a:pt x="1438" y="137939"/>
                </a:lnTo>
                <a:lnTo>
                  <a:pt x="1757" y="189964"/>
                </a:lnTo>
                <a:lnTo>
                  <a:pt x="17038" y="239345"/>
                </a:lnTo>
                <a:lnTo>
                  <a:pt x="46545" y="281832"/>
                </a:lnTo>
                <a:lnTo>
                  <a:pt x="78596" y="307671"/>
                </a:lnTo>
                <a:lnTo>
                  <a:pt x="115195" y="323949"/>
                </a:lnTo>
                <a:lnTo>
                  <a:pt x="155023" y="330535"/>
                </a:lnTo>
                <a:lnTo>
                  <a:pt x="196761" y="327298"/>
                </a:lnTo>
                <a:lnTo>
                  <a:pt x="260048" y="327298"/>
                </a:lnTo>
                <a:lnTo>
                  <a:pt x="220218" y="286531"/>
                </a:lnTo>
                <a:lnTo>
                  <a:pt x="218688" y="284997"/>
                </a:lnTo>
                <a:lnTo>
                  <a:pt x="165657" y="284997"/>
                </a:lnTo>
                <a:lnTo>
                  <a:pt x="134165" y="280991"/>
                </a:lnTo>
                <a:lnTo>
                  <a:pt x="79400" y="248939"/>
                </a:lnTo>
                <a:lnTo>
                  <a:pt x="50071" y="198981"/>
                </a:lnTo>
                <a:lnTo>
                  <a:pt x="45083" y="170233"/>
                </a:lnTo>
                <a:lnTo>
                  <a:pt x="46545" y="140735"/>
                </a:lnTo>
                <a:lnTo>
                  <a:pt x="111278" y="140735"/>
                </a:lnTo>
                <a:lnTo>
                  <a:pt x="52806" y="81172"/>
                </a:lnTo>
                <a:lnTo>
                  <a:pt x="48107" y="76473"/>
                </a:lnTo>
                <a:lnTo>
                  <a:pt x="40297" y="74949"/>
                </a:lnTo>
                <a:close/>
              </a:path>
              <a:path w="694055" h="711835">
                <a:moveTo>
                  <a:pt x="209270" y="280181"/>
                </a:moveTo>
                <a:lnTo>
                  <a:pt x="198323" y="280181"/>
                </a:lnTo>
                <a:lnTo>
                  <a:pt x="165657" y="284997"/>
                </a:lnTo>
                <a:lnTo>
                  <a:pt x="218688" y="284997"/>
                </a:lnTo>
                <a:lnTo>
                  <a:pt x="215531" y="281832"/>
                </a:lnTo>
                <a:lnTo>
                  <a:pt x="209270" y="280181"/>
                </a:lnTo>
                <a:close/>
              </a:path>
              <a:path w="694055" h="711835">
                <a:moveTo>
                  <a:pt x="592594" y="10687"/>
                </a:moveTo>
                <a:lnTo>
                  <a:pt x="580148" y="10687"/>
                </a:lnTo>
                <a:lnTo>
                  <a:pt x="573798" y="13862"/>
                </a:lnTo>
                <a:lnTo>
                  <a:pt x="570750" y="18561"/>
                </a:lnTo>
                <a:lnTo>
                  <a:pt x="504964" y="89046"/>
                </a:lnTo>
                <a:lnTo>
                  <a:pt x="500265" y="93745"/>
                </a:lnTo>
                <a:lnTo>
                  <a:pt x="498741" y="98444"/>
                </a:lnTo>
                <a:lnTo>
                  <a:pt x="498741" y="178327"/>
                </a:lnTo>
                <a:lnTo>
                  <a:pt x="403237" y="275482"/>
                </a:lnTo>
                <a:lnTo>
                  <a:pt x="462758" y="275482"/>
                </a:lnTo>
                <a:lnTo>
                  <a:pt x="525284" y="212871"/>
                </a:lnTo>
                <a:lnTo>
                  <a:pt x="609866" y="212871"/>
                </a:lnTo>
                <a:lnTo>
                  <a:pt x="616089" y="209696"/>
                </a:lnTo>
                <a:lnTo>
                  <a:pt x="620788" y="204997"/>
                </a:lnTo>
                <a:lnTo>
                  <a:pt x="657226" y="165881"/>
                </a:lnTo>
                <a:lnTo>
                  <a:pt x="541032" y="165881"/>
                </a:lnTo>
                <a:lnTo>
                  <a:pt x="541032" y="112541"/>
                </a:lnTo>
                <a:lnTo>
                  <a:pt x="584847" y="65551"/>
                </a:lnTo>
                <a:lnTo>
                  <a:pt x="649630" y="65551"/>
                </a:lnTo>
                <a:lnTo>
                  <a:pt x="601992" y="16910"/>
                </a:lnTo>
                <a:lnTo>
                  <a:pt x="597293" y="12211"/>
                </a:lnTo>
                <a:lnTo>
                  <a:pt x="592594" y="10687"/>
                </a:lnTo>
                <a:close/>
              </a:path>
              <a:path w="694055" h="711835">
                <a:moveTo>
                  <a:pt x="111278" y="140735"/>
                </a:moveTo>
                <a:lnTo>
                  <a:pt x="46545" y="140735"/>
                </a:lnTo>
                <a:lnTo>
                  <a:pt x="129476" y="225444"/>
                </a:lnTo>
                <a:lnTo>
                  <a:pt x="134175" y="230143"/>
                </a:lnTo>
                <a:lnTo>
                  <a:pt x="140423" y="231667"/>
                </a:lnTo>
                <a:lnTo>
                  <a:pt x="152946" y="231667"/>
                </a:lnTo>
                <a:lnTo>
                  <a:pt x="159207" y="228492"/>
                </a:lnTo>
                <a:lnTo>
                  <a:pt x="162331" y="225444"/>
                </a:lnTo>
                <a:lnTo>
                  <a:pt x="209703" y="176803"/>
                </a:lnTo>
                <a:lnTo>
                  <a:pt x="146685" y="176803"/>
                </a:lnTo>
                <a:lnTo>
                  <a:pt x="111278" y="140735"/>
                </a:lnTo>
                <a:close/>
              </a:path>
              <a:path w="694055" h="711835">
                <a:moveTo>
                  <a:pt x="142428" y="0"/>
                </a:moveTo>
                <a:lnTo>
                  <a:pt x="91922" y="15386"/>
                </a:lnTo>
                <a:lnTo>
                  <a:pt x="82537" y="16910"/>
                </a:lnTo>
                <a:lnTo>
                  <a:pt x="77838" y="23260"/>
                </a:lnTo>
                <a:lnTo>
                  <a:pt x="77838" y="31007"/>
                </a:lnTo>
                <a:lnTo>
                  <a:pt x="76276" y="37357"/>
                </a:lnTo>
                <a:lnTo>
                  <a:pt x="77838" y="45231"/>
                </a:lnTo>
                <a:lnTo>
                  <a:pt x="84099" y="49930"/>
                </a:lnTo>
                <a:lnTo>
                  <a:pt x="177977" y="145434"/>
                </a:lnTo>
                <a:lnTo>
                  <a:pt x="146685" y="176803"/>
                </a:lnTo>
                <a:lnTo>
                  <a:pt x="209703" y="176803"/>
                </a:lnTo>
                <a:lnTo>
                  <a:pt x="224917" y="161182"/>
                </a:lnTo>
                <a:lnTo>
                  <a:pt x="230196" y="153423"/>
                </a:lnTo>
                <a:lnTo>
                  <a:pt x="231955" y="144926"/>
                </a:lnTo>
                <a:lnTo>
                  <a:pt x="230196" y="136715"/>
                </a:lnTo>
                <a:lnTo>
                  <a:pt x="224917" y="129813"/>
                </a:lnTo>
                <a:lnTo>
                  <a:pt x="140423" y="45231"/>
                </a:lnTo>
                <a:lnTo>
                  <a:pt x="169589" y="43084"/>
                </a:lnTo>
                <a:lnTo>
                  <a:pt x="277779" y="43084"/>
                </a:lnTo>
                <a:lnTo>
                  <a:pt x="241098" y="16279"/>
                </a:lnTo>
                <a:lnTo>
                  <a:pt x="193230" y="496"/>
                </a:lnTo>
                <a:lnTo>
                  <a:pt x="142428" y="0"/>
                </a:lnTo>
                <a:close/>
              </a:path>
              <a:path w="694055" h="711835">
                <a:moveTo>
                  <a:pt x="649630" y="65551"/>
                </a:moveTo>
                <a:lnTo>
                  <a:pt x="584847" y="65551"/>
                </a:lnTo>
                <a:lnTo>
                  <a:pt x="637933" y="118764"/>
                </a:lnTo>
                <a:lnTo>
                  <a:pt x="594118" y="165881"/>
                </a:lnTo>
                <a:lnTo>
                  <a:pt x="657226" y="165881"/>
                </a:lnTo>
                <a:lnTo>
                  <a:pt x="686447" y="134512"/>
                </a:lnTo>
                <a:lnTo>
                  <a:pt x="690876" y="126753"/>
                </a:lnTo>
                <a:lnTo>
                  <a:pt x="692353" y="118256"/>
                </a:lnTo>
                <a:lnTo>
                  <a:pt x="690876" y="110045"/>
                </a:lnTo>
                <a:lnTo>
                  <a:pt x="686447" y="103143"/>
                </a:lnTo>
                <a:lnTo>
                  <a:pt x="649630" y="65551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19729" y="5355132"/>
            <a:ext cx="42157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Works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with existing data and</a:t>
            </a:r>
            <a:r>
              <a:rPr sz="2000" spc="-5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systems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70048" y="4826508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74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66900" y="5541264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216" y="4895088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646938" y="0"/>
                </a:moveTo>
                <a:lnTo>
                  <a:pt x="598656" y="1774"/>
                </a:lnTo>
                <a:lnTo>
                  <a:pt x="551339" y="7015"/>
                </a:lnTo>
                <a:lnTo>
                  <a:pt x="505110" y="15596"/>
                </a:lnTo>
                <a:lnTo>
                  <a:pt x="460095" y="27394"/>
                </a:lnTo>
                <a:lnTo>
                  <a:pt x="416419" y="42281"/>
                </a:lnTo>
                <a:lnTo>
                  <a:pt x="374207" y="60135"/>
                </a:lnTo>
                <a:lnTo>
                  <a:pt x="333584" y="80828"/>
                </a:lnTo>
                <a:lnTo>
                  <a:pt x="294675" y="104236"/>
                </a:lnTo>
                <a:lnTo>
                  <a:pt x="257606" y="130234"/>
                </a:lnTo>
                <a:lnTo>
                  <a:pt x="222501" y="158697"/>
                </a:lnTo>
                <a:lnTo>
                  <a:pt x="189485" y="189499"/>
                </a:lnTo>
                <a:lnTo>
                  <a:pt x="158684" y="222516"/>
                </a:lnTo>
                <a:lnTo>
                  <a:pt x="130223" y="257622"/>
                </a:lnTo>
                <a:lnTo>
                  <a:pt x="104226" y="294692"/>
                </a:lnTo>
                <a:lnTo>
                  <a:pt x="80820" y="333601"/>
                </a:lnTo>
                <a:lnTo>
                  <a:pt x="60128" y="374223"/>
                </a:lnTo>
                <a:lnTo>
                  <a:pt x="42277" y="416434"/>
                </a:lnTo>
                <a:lnTo>
                  <a:pt x="27391" y="460109"/>
                </a:lnTo>
                <a:lnTo>
                  <a:pt x="15595" y="505122"/>
                </a:lnTo>
                <a:lnTo>
                  <a:pt x="7014" y="551347"/>
                </a:lnTo>
                <a:lnTo>
                  <a:pt x="1774" y="598661"/>
                </a:lnTo>
                <a:lnTo>
                  <a:pt x="0" y="646938"/>
                </a:lnTo>
                <a:lnTo>
                  <a:pt x="1774" y="695219"/>
                </a:lnTo>
                <a:lnTo>
                  <a:pt x="7014" y="742536"/>
                </a:lnTo>
                <a:lnTo>
                  <a:pt x="15595" y="788765"/>
                </a:lnTo>
                <a:lnTo>
                  <a:pt x="27391" y="833780"/>
                </a:lnTo>
                <a:lnTo>
                  <a:pt x="42277" y="877456"/>
                </a:lnTo>
                <a:lnTo>
                  <a:pt x="60128" y="919668"/>
                </a:lnTo>
                <a:lnTo>
                  <a:pt x="80820" y="960291"/>
                </a:lnTo>
                <a:lnTo>
                  <a:pt x="104226" y="999200"/>
                </a:lnTo>
                <a:lnTo>
                  <a:pt x="130223" y="1036269"/>
                </a:lnTo>
                <a:lnTo>
                  <a:pt x="158684" y="1071374"/>
                </a:lnTo>
                <a:lnTo>
                  <a:pt x="189485" y="1104390"/>
                </a:lnTo>
                <a:lnTo>
                  <a:pt x="222501" y="1135191"/>
                </a:lnTo>
                <a:lnTo>
                  <a:pt x="257606" y="1163652"/>
                </a:lnTo>
                <a:lnTo>
                  <a:pt x="294675" y="1189649"/>
                </a:lnTo>
                <a:lnTo>
                  <a:pt x="333584" y="1213055"/>
                </a:lnTo>
                <a:lnTo>
                  <a:pt x="374207" y="1233747"/>
                </a:lnTo>
                <a:lnTo>
                  <a:pt x="416419" y="1251598"/>
                </a:lnTo>
                <a:lnTo>
                  <a:pt x="460095" y="1266484"/>
                </a:lnTo>
                <a:lnTo>
                  <a:pt x="505110" y="1278280"/>
                </a:lnTo>
                <a:lnTo>
                  <a:pt x="551339" y="1286861"/>
                </a:lnTo>
                <a:lnTo>
                  <a:pt x="598656" y="1292101"/>
                </a:lnTo>
                <a:lnTo>
                  <a:pt x="646938" y="1293876"/>
                </a:lnTo>
                <a:lnTo>
                  <a:pt x="695214" y="1292101"/>
                </a:lnTo>
                <a:lnTo>
                  <a:pt x="742528" y="1286861"/>
                </a:lnTo>
                <a:lnTo>
                  <a:pt x="788753" y="1278280"/>
                </a:lnTo>
                <a:lnTo>
                  <a:pt x="833766" y="1266484"/>
                </a:lnTo>
                <a:lnTo>
                  <a:pt x="877441" y="1251598"/>
                </a:lnTo>
                <a:lnTo>
                  <a:pt x="919652" y="1233747"/>
                </a:lnTo>
                <a:lnTo>
                  <a:pt x="960274" y="1213055"/>
                </a:lnTo>
                <a:lnTo>
                  <a:pt x="999183" y="1189649"/>
                </a:lnTo>
                <a:lnTo>
                  <a:pt x="1036253" y="1163652"/>
                </a:lnTo>
                <a:lnTo>
                  <a:pt x="1071359" y="1135191"/>
                </a:lnTo>
                <a:lnTo>
                  <a:pt x="1104376" y="1104390"/>
                </a:lnTo>
                <a:lnTo>
                  <a:pt x="1135178" y="1071374"/>
                </a:lnTo>
                <a:lnTo>
                  <a:pt x="1163641" y="1036269"/>
                </a:lnTo>
                <a:lnTo>
                  <a:pt x="1189639" y="999200"/>
                </a:lnTo>
                <a:lnTo>
                  <a:pt x="1213047" y="960291"/>
                </a:lnTo>
                <a:lnTo>
                  <a:pt x="1233740" y="919668"/>
                </a:lnTo>
                <a:lnTo>
                  <a:pt x="1251594" y="877456"/>
                </a:lnTo>
                <a:lnTo>
                  <a:pt x="1266481" y="833780"/>
                </a:lnTo>
                <a:lnTo>
                  <a:pt x="1278279" y="788765"/>
                </a:lnTo>
                <a:lnTo>
                  <a:pt x="1286860" y="742536"/>
                </a:lnTo>
                <a:lnTo>
                  <a:pt x="1292101" y="695219"/>
                </a:lnTo>
                <a:lnTo>
                  <a:pt x="1293876" y="646938"/>
                </a:lnTo>
                <a:lnTo>
                  <a:pt x="1292101" y="598661"/>
                </a:lnTo>
                <a:lnTo>
                  <a:pt x="1286860" y="551347"/>
                </a:lnTo>
                <a:lnTo>
                  <a:pt x="1278279" y="505122"/>
                </a:lnTo>
                <a:lnTo>
                  <a:pt x="1266481" y="460109"/>
                </a:lnTo>
                <a:lnTo>
                  <a:pt x="1251594" y="416434"/>
                </a:lnTo>
                <a:lnTo>
                  <a:pt x="1233740" y="374223"/>
                </a:lnTo>
                <a:lnTo>
                  <a:pt x="1213047" y="333601"/>
                </a:lnTo>
                <a:lnTo>
                  <a:pt x="1189639" y="294692"/>
                </a:lnTo>
                <a:lnTo>
                  <a:pt x="1163641" y="257622"/>
                </a:lnTo>
                <a:lnTo>
                  <a:pt x="1135178" y="222516"/>
                </a:lnTo>
                <a:lnTo>
                  <a:pt x="1104376" y="189499"/>
                </a:lnTo>
                <a:lnTo>
                  <a:pt x="1071359" y="158697"/>
                </a:lnTo>
                <a:lnTo>
                  <a:pt x="1036253" y="130234"/>
                </a:lnTo>
                <a:lnTo>
                  <a:pt x="999183" y="104236"/>
                </a:lnTo>
                <a:lnTo>
                  <a:pt x="960274" y="80828"/>
                </a:lnTo>
                <a:lnTo>
                  <a:pt x="919652" y="60135"/>
                </a:lnTo>
                <a:lnTo>
                  <a:pt x="877441" y="42281"/>
                </a:lnTo>
                <a:lnTo>
                  <a:pt x="833766" y="27394"/>
                </a:lnTo>
                <a:lnTo>
                  <a:pt x="788753" y="15596"/>
                </a:lnTo>
                <a:lnTo>
                  <a:pt x="742528" y="7015"/>
                </a:lnTo>
                <a:lnTo>
                  <a:pt x="695214" y="1774"/>
                </a:lnTo>
                <a:lnTo>
                  <a:pt x="646938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216" y="4895088"/>
            <a:ext cx="1294130" cy="1294130"/>
          </a:xfrm>
          <a:custGeom>
            <a:avLst/>
            <a:gdLst/>
            <a:ahLst/>
            <a:cxnLst/>
            <a:rect l="l" t="t" r="r" b="b"/>
            <a:pathLst>
              <a:path w="1294130" h="1294129">
                <a:moveTo>
                  <a:pt x="0" y="646938"/>
                </a:moveTo>
                <a:lnTo>
                  <a:pt x="1774" y="598661"/>
                </a:lnTo>
                <a:lnTo>
                  <a:pt x="7014" y="551347"/>
                </a:lnTo>
                <a:lnTo>
                  <a:pt x="15595" y="505122"/>
                </a:lnTo>
                <a:lnTo>
                  <a:pt x="27391" y="460109"/>
                </a:lnTo>
                <a:lnTo>
                  <a:pt x="42277" y="416434"/>
                </a:lnTo>
                <a:lnTo>
                  <a:pt x="60128" y="374223"/>
                </a:lnTo>
                <a:lnTo>
                  <a:pt x="80820" y="333601"/>
                </a:lnTo>
                <a:lnTo>
                  <a:pt x="104226" y="294692"/>
                </a:lnTo>
                <a:lnTo>
                  <a:pt x="130223" y="257622"/>
                </a:lnTo>
                <a:lnTo>
                  <a:pt x="158684" y="222516"/>
                </a:lnTo>
                <a:lnTo>
                  <a:pt x="189485" y="189499"/>
                </a:lnTo>
                <a:lnTo>
                  <a:pt x="222501" y="158697"/>
                </a:lnTo>
                <a:lnTo>
                  <a:pt x="257606" y="130234"/>
                </a:lnTo>
                <a:lnTo>
                  <a:pt x="294675" y="104236"/>
                </a:lnTo>
                <a:lnTo>
                  <a:pt x="333584" y="80828"/>
                </a:lnTo>
                <a:lnTo>
                  <a:pt x="374207" y="60135"/>
                </a:lnTo>
                <a:lnTo>
                  <a:pt x="416419" y="42281"/>
                </a:lnTo>
                <a:lnTo>
                  <a:pt x="460095" y="27394"/>
                </a:lnTo>
                <a:lnTo>
                  <a:pt x="505110" y="15596"/>
                </a:lnTo>
                <a:lnTo>
                  <a:pt x="551339" y="7015"/>
                </a:lnTo>
                <a:lnTo>
                  <a:pt x="598656" y="1774"/>
                </a:lnTo>
                <a:lnTo>
                  <a:pt x="646938" y="0"/>
                </a:lnTo>
                <a:lnTo>
                  <a:pt x="695214" y="1774"/>
                </a:lnTo>
                <a:lnTo>
                  <a:pt x="742528" y="7015"/>
                </a:lnTo>
                <a:lnTo>
                  <a:pt x="788753" y="15596"/>
                </a:lnTo>
                <a:lnTo>
                  <a:pt x="833766" y="27394"/>
                </a:lnTo>
                <a:lnTo>
                  <a:pt x="877441" y="42281"/>
                </a:lnTo>
                <a:lnTo>
                  <a:pt x="919652" y="60135"/>
                </a:lnTo>
                <a:lnTo>
                  <a:pt x="960274" y="80828"/>
                </a:lnTo>
                <a:lnTo>
                  <a:pt x="999183" y="104236"/>
                </a:lnTo>
                <a:lnTo>
                  <a:pt x="1036253" y="130234"/>
                </a:lnTo>
                <a:lnTo>
                  <a:pt x="1071359" y="158697"/>
                </a:lnTo>
                <a:lnTo>
                  <a:pt x="1104376" y="189499"/>
                </a:lnTo>
                <a:lnTo>
                  <a:pt x="1135178" y="222516"/>
                </a:lnTo>
                <a:lnTo>
                  <a:pt x="1163641" y="257622"/>
                </a:lnTo>
                <a:lnTo>
                  <a:pt x="1189639" y="294692"/>
                </a:lnTo>
                <a:lnTo>
                  <a:pt x="1213047" y="333601"/>
                </a:lnTo>
                <a:lnTo>
                  <a:pt x="1233740" y="374223"/>
                </a:lnTo>
                <a:lnTo>
                  <a:pt x="1251594" y="416434"/>
                </a:lnTo>
                <a:lnTo>
                  <a:pt x="1266481" y="460109"/>
                </a:lnTo>
                <a:lnTo>
                  <a:pt x="1278279" y="505122"/>
                </a:lnTo>
                <a:lnTo>
                  <a:pt x="1286860" y="551347"/>
                </a:lnTo>
                <a:lnTo>
                  <a:pt x="1292101" y="598661"/>
                </a:lnTo>
                <a:lnTo>
                  <a:pt x="1293876" y="646938"/>
                </a:lnTo>
                <a:lnTo>
                  <a:pt x="1292101" y="695219"/>
                </a:lnTo>
                <a:lnTo>
                  <a:pt x="1286860" y="742536"/>
                </a:lnTo>
                <a:lnTo>
                  <a:pt x="1278279" y="788765"/>
                </a:lnTo>
                <a:lnTo>
                  <a:pt x="1266481" y="833780"/>
                </a:lnTo>
                <a:lnTo>
                  <a:pt x="1251594" y="877456"/>
                </a:lnTo>
                <a:lnTo>
                  <a:pt x="1233740" y="919668"/>
                </a:lnTo>
                <a:lnTo>
                  <a:pt x="1213047" y="960291"/>
                </a:lnTo>
                <a:lnTo>
                  <a:pt x="1189639" y="999200"/>
                </a:lnTo>
                <a:lnTo>
                  <a:pt x="1163641" y="1036269"/>
                </a:lnTo>
                <a:lnTo>
                  <a:pt x="1135178" y="1071374"/>
                </a:lnTo>
                <a:lnTo>
                  <a:pt x="1104376" y="1104390"/>
                </a:lnTo>
                <a:lnTo>
                  <a:pt x="1071359" y="1135191"/>
                </a:lnTo>
                <a:lnTo>
                  <a:pt x="1036253" y="1163652"/>
                </a:lnTo>
                <a:lnTo>
                  <a:pt x="999183" y="1189649"/>
                </a:lnTo>
                <a:lnTo>
                  <a:pt x="960274" y="1213055"/>
                </a:lnTo>
                <a:lnTo>
                  <a:pt x="919652" y="1233747"/>
                </a:lnTo>
                <a:lnTo>
                  <a:pt x="877441" y="1251598"/>
                </a:lnTo>
                <a:lnTo>
                  <a:pt x="833766" y="1266484"/>
                </a:lnTo>
                <a:lnTo>
                  <a:pt x="788753" y="1278280"/>
                </a:lnTo>
                <a:lnTo>
                  <a:pt x="742528" y="1286861"/>
                </a:lnTo>
                <a:lnTo>
                  <a:pt x="695214" y="1292101"/>
                </a:lnTo>
                <a:lnTo>
                  <a:pt x="646938" y="1293876"/>
                </a:lnTo>
                <a:lnTo>
                  <a:pt x="598656" y="1292101"/>
                </a:lnTo>
                <a:lnTo>
                  <a:pt x="551339" y="1286861"/>
                </a:lnTo>
                <a:lnTo>
                  <a:pt x="505110" y="1278280"/>
                </a:lnTo>
                <a:lnTo>
                  <a:pt x="460095" y="1266484"/>
                </a:lnTo>
                <a:lnTo>
                  <a:pt x="416419" y="1251598"/>
                </a:lnTo>
                <a:lnTo>
                  <a:pt x="374207" y="1233747"/>
                </a:lnTo>
                <a:lnTo>
                  <a:pt x="333584" y="1213055"/>
                </a:lnTo>
                <a:lnTo>
                  <a:pt x="294675" y="1189649"/>
                </a:lnTo>
                <a:lnTo>
                  <a:pt x="257606" y="1163652"/>
                </a:lnTo>
                <a:lnTo>
                  <a:pt x="222501" y="1135191"/>
                </a:lnTo>
                <a:lnTo>
                  <a:pt x="189485" y="1104390"/>
                </a:lnTo>
                <a:lnTo>
                  <a:pt x="158684" y="1071374"/>
                </a:lnTo>
                <a:lnTo>
                  <a:pt x="130223" y="1036269"/>
                </a:lnTo>
                <a:lnTo>
                  <a:pt x="104226" y="999200"/>
                </a:lnTo>
                <a:lnTo>
                  <a:pt x="80820" y="960291"/>
                </a:lnTo>
                <a:lnTo>
                  <a:pt x="60128" y="919668"/>
                </a:lnTo>
                <a:lnTo>
                  <a:pt x="42277" y="877456"/>
                </a:lnTo>
                <a:lnTo>
                  <a:pt x="27391" y="833780"/>
                </a:lnTo>
                <a:lnTo>
                  <a:pt x="15595" y="788765"/>
                </a:lnTo>
                <a:lnTo>
                  <a:pt x="7014" y="742536"/>
                </a:lnTo>
                <a:lnTo>
                  <a:pt x="1774" y="695219"/>
                </a:lnTo>
                <a:lnTo>
                  <a:pt x="0" y="646938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0810" y="526618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0" y="553872"/>
                </a:lnTo>
              </a:path>
            </a:pathLst>
          </a:custGeom>
          <a:ln w="47244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4694" y="5222240"/>
            <a:ext cx="798195" cy="646430"/>
          </a:xfrm>
          <a:custGeom>
            <a:avLst/>
            <a:gdLst/>
            <a:ahLst/>
            <a:cxnLst/>
            <a:rect l="l" t="t" r="r" b="b"/>
            <a:pathLst>
              <a:path w="798194" h="646429">
                <a:moveTo>
                  <a:pt x="98602" y="448881"/>
                </a:moveTo>
                <a:lnTo>
                  <a:pt x="60746" y="456775"/>
                </a:lnTo>
                <a:lnTo>
                  <a:pt x="29346" y="478013"/>
                </a:lnTo>
                <a:lnTo>
                  <a:pt x="7923" y="508926"/>
                </a:lnTo>
                <a:lnTo>
                  <a:pt x="0" y="545846"/>
                </a:lnTo>
                <a:lnTo>
                  <a:pt x="7923" y="584577"/>
                </a:lnTo>
                <a:lnTo>
                  <a:pt x="29346" y="616416"/>
                </a:lnTo>
                <a:lnTo>
                  <a:pt x="60746" y="637993"/>
                </a:lnTo>
                <a:lnTo>
                  <a:pt x="98602" y="645934"/>
                </a:lnTo>
                <a:lnTo>
                  <a:pt x="136310" y="638139"/>
                </a:lnTo>
                <a:lnTo>
                  <a:pt x="167854" y="616416"/>
                </a:lnTo>
                <a:lnTo>
                  <a:pt x="178713" y="600583"/>
                </a:lnTo>
                <a:lnTo>
                  <a:pt x="98602" y="600583"/>
                </a:lnTo>
                <a:lnTo>
                  <a:pt x="77740" y="596209"/>
                </a:lnTo>
                <a:lnTo>
                  <a:pt x="60842" y="584358"/>
                </a:lnTo>
                <a:lnTo>
                  <a:pt x="49521" y="566935"/>
                </a:lnTo>
                <a:lnTo>
                  <a:pt x="45389" y="545846"/>
                </a:lnTo>
                <a:lnTo>
                  <a:pt x="49743" y="526569"/>
                </a:lnTo>
                <a:lnTo>
                  <a:pt x="61433" y="510078"/>
                </a:lnTo>
                <a:lnTo>
                  <a:pt x="78404" y="498570"/>
                </a:lnTo>
                <a:lnTo>
                  <a:pt x="98602" y="494245"/>
                </a:lnTo>
                <a:lnTo>
                  <a:pt x="251961" y="494245"/>
                </a:lnTo>
                <a:lnTo>
                  <a:pt x="273869" y="483298"/>
                </a:lnTo>
                <a:lnTo>
                  <a:pt x="172161" y="483298"/>
                </a:lnTo>
                <a:lnTo>
                  <a:pt x="157583" y="469342"/>
                </a:lnTo>
                <a:lnTo>
                  <a:pt x="140073" y="458465"/>
                </a:lnTo>
                <a:lnTo>
                  <a:pt x="120217" y="451399"/>
                </a:lnTo>
                <a:lnTo>
                  <a:pt x="98602" y="448881"/>
                </a:lnTo>
                <a:close/>
              </a:path>
              <a:path w="798194" h="646429">
                <a:moveTo>
                  <a:pt x="251961" y="494245"/>
                </a:moveTo>
                <a:lnTo>
                  <a:pt x="98602" y="494245"/>
                </a:lnTo>
                <a:lnTo>
                  <a:pt x="112028" y="496176"/>
                </a:lnTo>
                <a:lnTo>
                  <a:pt x="123839" y="501478"/>
                </a:lnTo>
                <a:lnTo>
                  <a:pt x="133594" y="509419"/>
                </a:lnTo>
                <a:lnTo>
                  <a:pt x="140855" y="519264"/>
                </a:lnTo>
                <a:lnTo>
                  <a:pt x="145554" y="523951"/>
                </a:lnTo>
                <a:lnTo>
                  <a:pt x="145554" y="525526"/>
                </a:lnTo>
                <a:lnTo>
                  <a:pt x="147116" y="527088"/>
                </a:lnTo>
                <a:lnTo>
                  <a:pt x="150240" y="533336"/>
                </a:lnTo>
                <a:lnTo>
                  <a:pt x="151815" y="539597"/>
                </a:lnTo>
                <a:lnTo>
                  <a:pt x="151815" y="545846"/>
                </a:lnTo>
                <a:lnTo>
                  <a:pt x="147682" y="566935"/>
                </a:lnTo>
                <a:lnTo>
                  <a:pt x="136358" y="584358"/>
                </a:lnTo>
                <a:lnTo>
                  <a:pt x="119459" y="596209"/>
                </a:lnTo>
                <a:lnTo>
                  <a:pt x="98602" y="600583"/>
                </a:lnTo>
                <a:lnTo>
                  <a:pt x="178713" y="600583"/>
                </a:lnTo>
                <a:lnTo>
                  <a:pt x="190594" y="583259"/>
                </a:lnTo>
                <a:lnTo>
                  <a:pt x="201891" y="541159"/>
                </a:lnTo>
                <a:lnTo>
                  <a:pt x="201819" y="534536"/>
                </a:lnTo>
                <a:lnTo>
                  <a:pt x="200329" y="527088"/>
                </a:lnTo>
                <a:lnTo>
                  <a:pt x="198767" y="520827"/>
                </a:lnTo>
                <a:lnTo>
                  <a:pt x="251961" y="494245"/>
                </a:lnTo>
                <a:close/>
              </a:path>
              <a:path w="798194" h="646429">
                <a:moveTo>
                  <a:pt x="337059" y="478599"/>
                </a:moveTo>
                <a:lnTo>
                  <a:pt x="283273" y="478599"/>
                </a:lnTo>
                <a:lnTo>
                  <a:pt x="307164" y="505115"/>
                </a:lnTo>
                <a:lnTo>
                  <a:pt x="335899" y="525324"/>
                </a:lnTo>
                <a:lnTo>
                  <a:pt x="368448" y="538201"/>
                </a:lnTo>
                <a:lnTo>
                  <a:pt x="403783" y="542721"/>
                </a:lnTo>
                <a:lnTo>
                  <a:pt x="449748" y="534975"/>
                </a:lnTo>
                <a:lnTo>
                  <a:pt x="489848" y="513594"/>
                </a:lnTo>
                <a:lnTo>
                  <a:pt x="502815" y="500494"/>
                </a:lnTo>
                <a:lnTo>
                  <a:pt x="395960" y="500494"/>
                </a:lnTo>
                <a:lnTo>
                  <a:pt x="356957" y="492284"/>
                </a:lnTo>
                <a:lnTo>
                  <a:pt x="337059" y="478599"/>
                </a:lnTo>
                <a:close/>
              </a:path>
              <a:path w="798194" h="646429">
                <a:moveTo>
                  <a:pt x="642702" y="441071"/>
                </a:moveTo>
                <a:lnTo>
                  <a:pt x="543128" y="441071"/>
                </a:lnTo>
                <a:lnTo>
                  <a:pt x="604088" y="450456"/>
                </a:lnTo>
                <a:lnTo>
                  <a:pt x="613319" y="486641"/>
                </a:lnTo>
                <a:lnTo>
                  <a:pt x="634409" y="515939"/>
                </a:lnTo>
                <a:lnTo>
                  <a:pt x="664595" y="535561"/>
                </a:lnTo>
                <a:lnTo>
                  <a:pt x="701116" y="542721"/>
                </a:lnTo>
                <a:lnTo>
                  <a:pt x="738083" y="534536"/>
                </a:lnTo>
                <a:lnTo>
                  <a:pt x="769013" y="512422"/>
                </a:lnTo>
                <a:lnTo>
                  <a:pt x="776838" y="500494"/>
                </a:lnTo>
                <a:lnTo>
                  <a:pt x="694893" y="500494"/>
                </a:lnTo>
                <a:lnTo>
                  <a:pt x="674041" y="496120"/>
                </a:lnTo>
                <a:lnTo>
                  <a:pt x="657142" y="484270"/>
                </a:lnTo>
                <a:lnTo>
                  <a:pt x="645815" y="466847"/>
                </a:lnTo>
                <a:lnTo>
                  <a:pt x="641680" y="445757"/>
                </a:lnTo>
                <a:lnTo>
                  <a:pt x="642702" y="441071"/>
                </a:lnTo>
                <a:close/>
              </a:path>
              <a:path w="798194" h="646429">
                <a:moveTo>
                  <a:pt x="507597" y="294005"/>
                </a:moveTo>
                <a:lnTo>
                  <a:pt x="395960" y="294005"/>
                </a:lnTo>
                <a:lnTo>
                  <a:pt x="434956" y="302226"/>
                </a:lnTo>
                <a:lnTo>
                  <a:pt x="467518" y="324535"/>
                </a:lnTo>
                <a:lnTo>
                  <a:pt x="490108" y="357398"/>
                </a:lnTo>
                <a:lnTo>
                  <a:pt x="499186" y="397281"/>
                </a:lnTo>
                <a:lnTo>
                  <a:pt x="499186" y="401967"/>
                </a:lnTo>
                <a:lnTo>
                  <a:pt x="497662" y="405104"/>
                </a:lnTo>
                <a:lnTo>
                  <a:pt x="497662" y="409790"/>
                </a:lnTo>
                <a:lnTo>
                  <a:pt x="496138" y="411353"/>
                </a:lnTo>
                <a:lnTo>
                  <a:pt x="496138" y="419176"/>
                </a:lnTo>
                <a:lnTo>
                  <a:pt x="482696" y="451014"/>
                </a:lnTo>
                <a:lnTo>
                  <a:pt x="460136" y="476842"/>
                </a:lnTo>
                <a:lnTo>
                  <a:pt x="430533" y="494165"/>
                </a:lnTo>
                <a:lnTo>
                  <a:pt x="395960" y="500494"/>
                </a:lnTo>
                <a:lnTo>
                  <a:pt x="502815" y="500494"/>
                </a:lnTo>
                <a:lnTo>
                  <a:pt x="521752" y="481364"/>
                </a:lnTo>
                <a:lnTo>
                  <a:pt x="543128" y="441071"/>
                </a:lnTo>
                <a:lnTo>
                  <a:pt x="642702" y="441071"/>
                </a:lnTo>
                <a:lnTo>
                  <a:pt x="646029" y="425821"/>
                </a:lnTo>
                <a:lnTo>
                  <a:pt x="657713" y="409403"/>
                </a:lnTo>
                <a:lnTo>
                  <a:pt x="661882" y="406666"/>
                </a:lnTo>
                <a:lnTo>
                  <a:pt x="610311" y="406666"/>
                </a:lnTo>
                <a:lnTo>
                  <a:pt x="549351" y="397281"/>
                </a:lnTo>
                <a:lnTo>
                  <a:pt x="549351" y="395719"/>
                </a:lnTo>
                <a:lnTo>
                  <a:pt x="545949" y="364744"/>
                </a:lnTo>
                <a:lnTo>
                  <a:pt x="536238" y="335707"/>
                </a:lnTo>
                <a:lnTo>
                  <a:pt x="520954" y="309310"/>
                </a:lnTo>
                <a:lnTo>
                  <a:pt x="507597" y="294005"/>
                </a:lnTo>
                <a:close/>
              </a:path>
              <a:path w="798194" h="646429">
                <a:moveTo>
                  <a:pt x="781520" y="394157"/>
                </a:moveTo>
                <a:lnTo>
                  <a:pt x="694893" y="394157"/>
                </a:lnTo>
                <a:lnTo>
                  <a:pt x="713959" y="398481"/>
                </a:lnTo>
                <a:lnTo>
                  <a:pt x="730262" y="409989"/>
                </a:lnTo>
                <a:lnTo>
                  <a:pt x="742184" y="426480"/>
                </a:lnTo>
                <a:lnTo>
                  <a:pt x="748106" y="445757"/>
                </a:lnTo>
                <a:lnTo>
                  <a:pt x="743756" y="466847"/>
                </a:lnTo>
                <a:lnTo>
                  <a:pt x="732072" y="484270"/>
                </a:lnTo>
                <a:lnTo>
                  <a:pt x="715102" y="496120"/>
                </a:lnTo>
                <a:lnTo>
                  <a:pt x="694893" y="500494"/>
                </a:lnTo>
                <a:lnTo>
                  <a:pt x="776838" y="500494"/>
                </a:lnTo>
                <a:lnTo>
                  <a:pt x="790252" y="480046"/>
                </a:lnTo>
                <a:lnTo>
                  <a:pt x="798144" y="441071"/>
                </a:lnTo>
                <a:lnTo>
                  <a:pt x="788752" y="404394"/>
                </a:lnTo>
                <a:lnTo>
                  <a:pt x="781520" y="394157"/>
                </a:lnTo>
                <a:close/>
              </a:path>
              <a:path w="798194" h="646429">
                <a:moveTo>
                  <a:pt x="300025" y="237744"/>
                </a:moveTo>
                <a:lnTo>
                  <a:pt x="239458" y="237744"/>
                </a:lnTo>
                <a:lnTo>
                  <a:pt x="287972" y="298704"/>
                </a:lnTo>
                <a:lnTo>
                  <a:pt x="272196" y="320086"/>
                </a:lnTo>
                <a:lnTo>
                  <a:pt x="260383" y="343935"/>
                </a:lnTo>
                <a:lnTo>
                  <a:pt x="252973" y="369812"/>
                </a:lnTo>
                <a:lnTo>
                  <a:pt x="250551" y="395719"/>
                </a:lnTo>
                <a:lnTo>
                  <a:pt x="250434" y="398262"/>
                </a:lnTo>
                <a:lnTo>
                  <a:pt x="250723" y="408079"/>
                </a:lnTo>
                <a:lnTo>
                  <a:pt x="251775" y="419176"/>
                </a:lnTo>
                <a:lnTo>
                  <a:pt x="253706" y="430265"/>
                </a:lnTo>
                <a:lnTo>
                  <a:pt x="256666" y="441071"/>
                </a:lnTo>
                <a:lnTo>
                  <a:pt x="172161" y="483298"/>
                </a:lnTo>
                <a:lnTo>
                  <a:pt x="273869" y="483298"/>
                </a:lnTo>
                <a:lnTo>
                  <a:pt x="283273" y="478599"/>
                </a:lnTo>
                <a:lnTo>
                  <a:pt x="337059" y="478599"/>
                </a:lnTo>
                <a:lnTo>
                  <a:pt x="324556" y="470000"/>
                </a:lnTo>
                <a:lnTo>
                  <a:pt x="302425" y="437159"/>
                </a:lnTo>
                <a:lnTo>
                  <a:pt x="294233" y="397281"/>
                </a:lnTo>
                <a:lnTo>
                  <a:pt x="302425" y="357398"/>
                </a:lnTo>
                <a:lnTo>
                  <a:pt x="324556" y="324535"/>
                </a:lnTo>
                <a:lnTo>
                  <a:pt x="356957" y="302226"/>
                </a:lnTo>
                <a:lnTo>
                  <a:pt x="395960" y="294005"/>
                </a:lnTo>
                <a:lnTo>
                  <a:pt x="507597" y="294005"/>
                </a:lnTo>
                <a:lnTo>
                  <a:pt x="500837" y="286258"/>
                </a:lnTo>
                <a:lnTo>
                  <a:pt x="512077" y="268986"/>
                </a:lnTo>
                <a:lnTo>
                  <a:pt x="325526" y="268986"/>
                </a:lnTo>
                <a:lnTo>
                  <a:pt x="300025" y="237744"/>
                </a:lnTo>
                <a:close/>
              </a:path>
              <a:path w="798194" h="646429">
                <a:moveTo>
                  <a:pt x="701116" y="345694"/>
                </a:moveTo>
                <a:lnTo>
                  <a:pt x="671765" y="350161"/>
                </a:lnTo>
                <a:lnTo>
                  <a:pt x="645760" y="362688"/>
                </a:lnTo>
                <a:lnTo>
                  <a:pt x="624731" y="381961"/>
                </a:lnTo>
                <a:lnTo>
                  <a:pt x="610311" y="406666"/>
                </a:lnTo>
                <a:lnTo>
                  <a:pt x="661882" y="406666"/>
                </a:lnTo>
                <a:lnTo>
                  <a:pt x="674684" y="398262"/>
                </a:lnTo>
                <a:lnTo>
                  <a:pt x="694893" y="394157"/>
                </a:lnTo>
                <a:lnTo>
                  <a:pt x="781520" y="394157"/>
                </a:lnTo>
                <a:lnTo>
                  <a:pt x="767299" y="374027"/>
                </a:lnTo>
                <a:lnTo>
                  <a:pt x="737011" y="353338"/>
                </a:lnTo>
                <a:lnTo>
                  <a:pt x="701116" y="345694"/>
                </a:lnTo>
                <a:close/>
              </a:path>
              <a:path w="798194" h="646429">
                <a:moveTo>
                  <a:pt x="400646" y="247142"/>
                </a:moveTo>
                <a:lnTo>
                  <a:pt x="380106" y="248590"/>
                </a:lnTo>
                <a:lnTo>
                  <a:pt x="360738" y="252825"/>
                </a:lnTo>
                <a:lnTo>
                  <a:pt x="342544" y="259679"/>
                </a:lnTo>
                <a:lnTo>
                  <a:pt x="325526" y="268986"/>
                </a:lnTo>
                <a:lnTo>
                  <a:pt x="512077" y="268986"/>
                </a:lnTo>
                <a:lnTo>
                  <a:pt x="517118" y="261239"/>
                </a:lnTo>
                <a:lnTo>
                  <a:pt x="461721" y="261239"/>
                </a:lnTo>
                <a:lnTo>
                  <a:pt x="447331" y="255071"/>
                </a:lnTo>
                <a:lnTo>
                  <a:pt x="432355" y="250666"/>
                </a:lnTo>
                <a:lnTo>
                  <a:pt x="416794" y="248023"/>
                </a:lnTo>
                <a:lnTo>
                  <a:pt x="400646" y="247142"/>
                </a:lnTo>
                <a:close/>
              </a:path>
              <a:path w="798194" h="646429">
                <a:moveTo>
                  <a:pt x="599389" y="0"/>
                </a:moveTo>
                <a:lnTo>
                  <a:pt x="560898" y="7677"/>
                </a:lnTo>
                <a:lnTo>
                  <a:pt x="529586" y="28559"/>
                </a:lnTo>
                <a:lnTo>
                  <a:pt x="508538" y="59418"/>
                </a:lnTo>
                <a:lnTo>
                  <a:pt x="500837" y="97028"/>
                </a:lnTo>
                <a:lnTo>
                  <a:pt x="502549" y="115431"/>
                </a:lnTo>
                <a:lnTo>
                  <a:pt x="507488" y="132810"/>
                </a:lnTo>
                <a:lnTo>
                  <a:pt x="515356" y="148713"/>
                </a:lnTo>
                <a:lnTo>
                  <a:pt x="525856" y="162687"/>
                </a:lnTo>
                <a:lnTo>
                  <a:pt x="461721" y="261239"/>
                </a:lnTo>
                <a:lnTo>
                  <a:pt x="517118" y="261239"/>
                </a:lnTo>
                <a:lnTo>
                  <a:pt x="564972" y="187706"/>
                </a:lnTo>
                <a:lnTo>
                  <a:pt x="630684" y="187706"/>
                </a:lnTo>
                <a:lnTo>
                  <a:pt x="637899" y="186271"/>
                </a:lnTo>
                <a:lnTo>
                  <a:pt x="669255" y="165433"/>
                </a:lnTo>
                <a:lnTo>
                  <a:pt x="678610" y="151765"/>
                </a:lnTo>
                <a:lnTo>
                  <a:pt x="593166" y="151765"/>
                </a:lnTo>
                <a:lnTo>
                  <a:pt x="586381" y="151221"/>
                </a:lnTo>
                <a:lnTo>
                  <a:pt x="580037" y="149796"/>
                </a:lnTo>
                <a:lnTo>
                  <a:pt x="574003" y="147800"/>
                </a:lnTo>
                <a:lnTo>
                  <a:pt x="568147" y="145542"/>
                </a:lnTo>
                <a:lnTo>
                  <a:pt x="564972" y="142367"/>
                </a:lnTo>
                <a:lnTo>
                  <a:pt x="563448" y="142367"/>
                </a:lnTo>
                <a:lnTo>
                  <a:pt x="560273" y="140843"/>
                </a:lnTo>
                <a:lnTo>
                  <a:pt x="558749" y="139192"/>
                </a:lnTo>
                <a:lnTo>
                  <a:pt x="557098" y="139192"/>
                </a:lnTo>
                <a:lnTo>
                  <a:pt x="549811" y="131329"/>
                </a:lnTo>
                <a:lnTo>
                  <a:pt x="544429" y="122015"/>
                </a:lnTo>
                <a:lnTo>
                  <a:pt x="541094" y="111492"/>
                </a:lnTo>
                <a:lnTo>
                  <a:pt x="539953" y="100076"/>
                </a:lnTo>
                <a:lnTo>
                  <a:pt x="544088" y="80178"/>
                </a:lnTo>
                <a:lnTo>
                  <a:pt x="555415" y="63769"/>
                </a:lnTo>
                <a:lnTo>
                  <a:pt x="572314" y="52623"/>
                </a:lnTo>
                <a:lnTo>
                  <a:pt x="593166" y="48514"/>
                </a:lnTo>
                <a:lnTo>
                  <a:pt x="682894" y="48514"/>
                </a:lnTo>
                <a:lnTo>
                  <a:pt x="669255" y="28559"/>
                </a:lnTo>
                <a:lnTo>
                  <a:pt x="637899" y="7677"/>
                </a:lnTo>
                <a:lnTo>
                  <a:pt x="599389" y="0"/>
                </a:lnTo>
                <a:close/>
              </a:path>
              <a:path w="798194" h="646429">
                <a:moveTo>
                  <a:pt x="198767" y="50038"/>
                </a:moveTo>
                <a:lnTo>
                  <a:pt x="160247" y="57997"/>
                </a:lnTo>
                <a:lnTo>
                  <a:pt x="128920" y="79613"/>
                </a:lnTo>
                <a:lnTo>
                  <a:pt x="107867" y="111492"/>
                </a:lnTo>
                <a:lnTo>
                  <a:pt x="100164" y="150241"/>
                </a:lnTo>
                <a:lnTo>
                  <a:pt x="108088" y="187777"/>
                </a:lnTo>
                <a:lnTo>
                  <a:pt x="129511" y="218598"/>
                </a:lnTo>
                <a:lnTo>
                  <a:pt x="160911" y="239466"/>
                </a:lnTo>
                <a:lnTo>
                  <a:pt x="198767" y="247142"/>
                </a:lnTo>
                <a:lnTo>
                  <a:pt x="209306" y="246548"/>
                </a:lnTo>
                <a:lnTo>
                  <a:pt x="219698" y="244776"/>
                </a:lnTo>
                <a:lnTo>
                  <a:pt x="229798" y="241837"/>
                </a:lnTo>
                <a:lnTo>
                  <a:pt x="239458" y="237744"/>
                </a:lnTo>
                <a:lnTo>
                  <a:pt x="300025" y="237744"/>
                </a:lnTo>
                <a:lnTo>
                  <a:pt x="277012" y="209550"/>
                </a:lnTo>
                <a:lnTo>
                  <a:pt x="282139" y="201803"/>
                </a:lnTo>
                <a:lnTo>
                  <a:pt x="197192" y="201803"/>
                </a:lnTo>
                <a:lnTo>
                  <a:pt x="159437" y="186547"/>
                </a:lnTo>
                <a:lnTo>
                  <a:pt x="144183" y="151221"/>
                </a:lnTo>
                <a:lnTo>
                  <a:pt x="144071" y="149796"/>
                </a:lnTo>
                <a:lnTo>
                  <a:pt x="148333" y="129151"/>
                </a:lnTo>
                <a:lnTo>
                  <a:pt x="160023" y="111728"/>
                </a:lnTo>
                <a:lnTo>
                  <a:pt x="176994" y="99877"/>
                </a:lnTo>
                <a:lnTo>
                  <a:pt x="197192" y="95504"/>
                </a:lnTo>
                <a:lnTo>
                  <a:pt x="279532" y="95504"/>
                </a:lnTo>
                <a:lnTo>
                  <a:pt x="268603" y="78994"/>
                </a:lnTo>
                <a:lnTo>
                  <a:pt x="237280" y="57765"/>
                </a:lnTo>
                <a:lnTo>
                  <a:pt x="198767" y="50038"/>
                </a:lnTo>
                <a:close/>
              </a:path>
              <a:path w="798194" h="646429">
                <a:moveTo>
                  <a:pt x="279532" y="95504"/>
                </a:moveTo>
                <a:lnTo>
                  <a:pt x="197192" y="95504"/>
                </a:lnTo>
                <a:lnTo>
                  <a:pt x="217835" y="99619"/>
                </a:lnTo>
                <a:lnTo>
                  <a:pt x="234367" y="110902"/>
                </a:lnTo>
                <a:lnTo>
                  <a:pt x="245615" y="127758"/>
                </a:lnTo>
                <a:lnTo>
                  <a:pt x="250190" y="147653"/>
                </a:lnTo>
                <a:lnTo>
                  <a:pt x="250302" y="149796"/>
                </a:lnTo>
                <a:lnTo>
                  <a:pt x="249549" y="158593"/>
                </a:lnTo>
                <a:lnTo>
                  <a:pt x="247078" y="167560"/>
                </a:lnTo>
                <a:lnTo>
                  <a:pt x="243140" y="175646"/>
                </a:lnTo>
                <a:lnTo>
                  <a:pt x="237883" y="183007"/>
                </a:lnTo>
                <a:lnTo>
                  <a:pt x="234759" y="184531"/>
                </a:lnTo>
                <a:lnTo>
                  <a:pt x="231622" y="186182"/>
                </a:lnTo>
                <a:lnTo>
                  <a:pt x="228498" y="187706"/>
                </a:lnTo>
                <a:lnTo>
                  <a:pt x="225361" y="190881"/>
                </a:lnTo>
                <a:lnTo>
                  <a:pt x="223799" y="192405"/>
                </a:lnTo>
                <a:lnTo>
                  <a:pt x="197192" y="201803"/>
                </a:lnTo>
                <a:lnTo>
                  <a:pt x="282139" y="201803"/>
                </a:lnTo>
                <a:lnTo>
                  <a:pt x="285474" y="196764"/>
                </a:lnTo>
                <a:lnTo>
                  <a:pt x="291880" y="182229"/>
                </a:lnTo>
                <a:lnTo>
                  <a:pt x="295939" y="166526"/>
                </a:lnTo>
                <a:lnTo>
                  <a:pt x="297272" y="151221"/>
                </a:lnTo>
                <a:lnTo>
                  <a:pt x="297271" y="149796"/>
                </a:lnTo>
                <a:lnTo>
                  <a:pt x="289655" y="110795"/>
                </a:lnTo>
                <a:lnTo>
                  <a:pt x="279532" y="95504"/>
                </a:lnTo>
                <a:close/>
              </a:path>
              <a:path w="798194" h="646429">
                <a:moveTo>
                  <a:pt x="630684" y="187706"/>
                </a:moveTo>
                <a:lnTo>
                  <a:pt x="564972" y="187706"/>
                </a:lnTo>
                <a:lnTo>
                  <a:pt x="573207" y="190660"/>
                </a:lnTo>
                <a:lnTo>
                  <a:pt x="581609" y="192579"/>
                </a:lnTo>
                <a:lnTo>
                  <a:pt x="590296" y="193617"/>
                </a:lnTo>
                <a:lnTo>
                  <a:pt x="599389" y="193929"/>
                </a:lnTo>
                <a:lnTo>
                  <a:pt x="630684" y="187706"/>
                </a:lnTo>
                <a:close/>
              </a:path>
              <a:path w="798194" h="646429">
                <a:moveTo>
                  <a:pt x="682894" y="48514"/>
                </a:moveTo>
                <a:lnTo>
                  <a:pt x="593166" y="48514"/>
                </a:lnTo>
                <a:lnTo>
                  <a:pt x="614018" y="52623"/>
                </a:lnTo>
                <a:lnTo>
                  <a:pt x="630916" y="63769"/>
                </a:lnTo>
                <a:lnTo>
                  <a:pt x="642243" y="80178"/>
                </a:lnTo>
                <a:lnTo>
                  <a:pt x="646379" y="100076"/>
                </a:lnTo>
                <a:lnTo>
                  <a:pt x="642029" y="120046"/>
                </a:lnTo>
                <a:lnTo>
                  <a:pt x="630345" y="136493"/>
                </a:lnTo>
                <a:lnTo>
                  <a:pt x="613375" y="147653"/>
                </a:lnTo>
                <a:lnTo>
                  <a:pt x="593166" y="151765"/>
                </a:lnTo>
                <a:lnTo>
                  <a:pt x="678610" y="151765"/>
                </a:lnTo>
                <a:lnTo>
                  <a:pt x="690346" y="134618"/>
                </a:lnTo>
                <a:lnTo>
                  <a:pt x="698068" y="97028"/>
                </a:lnTo>
                <a:lnTo>
                  <a:pt x="690346" y="59418"/>
                </a:lnTo>
                <a:lnTo>
                  <a:pt x="682894" y="48514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01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2135" y="1920239"/>
            <a:ext cx="5177155" cy="3030220"/>
          </a:xfrm>
          <a:custGeom>
            <a:avLst/>
            <a:gdLst/>
            <a:ahLst/>
            <a:cxnLst/>
            <a:rect l="l" t="t" r="r" b="b"/>
            <a:pathLst>
              <a:path w="5177155" h="3030220">
                <a:moveTo>
                  <a:pt x="0" y="3029712"/>
                </a:moveTo>
                <a:lnTo>
                  <a:pt x="5177027" y="3029712"/>
                </a:lnTo>
                <a:lnTo>
                  <a:pt x="5177027" y="0"/>
                </a:lnTo>
                <a:lnTo>
                  <a:pt x="0" y="0"/>
                </a:lnTo>
                <a:lnTo>
                  <a:pt x="0" y="3029712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3691" y="1920239"/>
            <a:ext cx="5171440" cy="3030220"/>
          </a:xfrm>
          <a:custGeom>
            <a:avLst/>
            <a:gdLst/>
            <a:ahLst/>
            <a:cxnLst/>
            <a:rect l="l" t="t" r="r" b="b"/>
            <a:pathLst>
              <a:path w="5171440" h="3030220">
                <a:moveTo>
                  <a:pt x="0" y="3029712"/>
                </a:moveTo>
                <a:lnTo>
                  <a:pt x="5170932" y="3029712"/>
                </a:lnTo>
                <a:lnTo>
                  <a:pt x="5170932" y="0"/>
                </a:lnTo>
                <a:lnTo>
                  <a:pt x="0" y="0"/>
                </a:lnTo>
                <a:lnTo>
                  <a:pt x="0" y="3029712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2897" y="1928622"/>
            <a:ext cx="5177155" cy="0"/>
          </a:xfrm>
          <a:custGeom>
            <a:avLst/>
            <a:gdLst/>
            <a:ahLst/>
            <a:cxnLst/>
            <a:rect l="l" t="t" r="r" b="b"/>
            <a:pathLst>
              <a:path w="5177155">
                <a:moveTo>
                  <a:pt x="0" y="0"/>
                </a:moveTo>
                <a:lnTo>
                  <a:pt x="5176901" y="0"/>
                </a:lnTo>
              </a:path>
            </a:pathLst>
          </a:custGeom>
          <a:ln w="28956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9301" y="1562766"/>
            <a:ext cx="845819" cy="358140"/>
          </a:xfrm>
          <a:custGeom>
            <a:avLst/>
            <a:gdLst/>
            <a:ahLst/>
            <a:cxnLst/>
            <a:rect l="l" t="t" r="r" b="b"/>
            <a:pathLst>
              <a:path w="845820" h="358139">
                <a:moveTo>
                  <a:pt x="277108" y="0"/>
                </a:moveTo>
                <a:lnTo>
                  <a:pt x="204850" y="49440"/>
                </a:lnTo>
                <a:lnTo>
                  <a:pt x="174688" y="76914"/>
                </a:lnTo>
                <a:lnTo>
                  <a:pt x="163703" y="92678"/>
                </a:lnTo>
                <a:lnTo>
                  <a:pt x="151618" y="107973"/>
                </a:lnTo>
                <a:lnTo>
                  <a:pt x="120745" y="149320"/>
                </a:lnTo>
                <a:lnTo>
                  <a:pt x="79156" y="209907"/>
                </a:lnTo>
                <a:lnTo>
                  <a:pt x="34925" y="282924"/>
                </a:lnTo>
                <a:lnTo>
                  <a:pt x="0" y="357854"/>
                </a:lnTo>
                <a:lnTo>
                  <a:pt x="845312" y="357854"/>
                </a:lnTo>
                <a:lnTo>
                  <a:pt x="810849" y="319755"/>
                </a:lnTo>
                <a:lnTo>
                  <a:pt x="781567" y="288922"/>
                </a:lnTo>
                <a:lnTo>
                  <a:pt x="747943" y="254973"/>
                </a:lnTo>
                <a:lnTo>
                  <a:pt x="710615" y="219087"/>
                </a:lnTo>
                <a:lnTo>
                  <a:pt x="670222" y="182440"/>
                </a:lnTo>
                <a:lnTo>
                  <a:pt x="627402" y="146210"/>
                </a:lnTo>
                <a:lnTo>
                  <a:pt x="582793" y="111573"/>
                </a:lnTo>
                <a:lnTo>
                  <a:pt x="537033" y="79708"/>
                </a:lnTo>
                <a:lnTo>
                  <a:pt x="490761" y="51790"/>
                </a:lnTo>
                <a:lnTo>
                  <a:pt x="444614" y="28997"/>
                </a:lnTo>
                <a:lnTo>
                  <a:pt x="399231" y="12507"/>
                </a:lnTo>
                <a:lnTo>
                  <a:pt x="355250" y="3497"/>
                </a:lnTo>
                <a:lnTo>
                  <a:pt x="313309" y="3143"/>
                </a:lnTo>
                <a:lnTo>
                  <a:pt x="301623" y="2857"/>
                </a:lnTo>
                <a:lnTo>
                  <a:pt x="289258" y="1047"/>
                </a:lnTo>
                <a:lnTo>
                  <a:pt x="277108" y="0"/>
                </a:lnTo>
                <a:close/>
              </a:path>
            </a:pathLst>
          </a:custGeom>
          <a:solidFill>
            <a:srgbClr val="003B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825" y="578866"/>
            <a:ext cx="9070860" cy="451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1435" y="3458971"/>
            <a:ext cx="339153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Enable 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support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managers to 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optimize the customer</a:t>
            </a:r>
            <a:r>
              <a:rPr sz="2000" spc="-5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service</a:t>
            </a:r>
            <a:endParaRPr sz="2000">
              <a:latin typeface="Segoe UI"/>
              <a:cs typeface="Segoe UI"/>
            </a:endParaRPr>
          </a:p>
          <a:p>
            <a:pPr marL="2169160">
              <a:lnSpc>
                <a:spcPct val="100000"/>
              </a:lnSpc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experience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4454" y="1921001"/>
            <a:ext cx="5175885" cy="0"/>
          </a:xfrm>
          <a:custGeom>
            <a:avLst/>
            <a:gdLst/>
            <a:ahLst/>
            <a:cxnLst/>
            <a:rect l="l" t="t" r="r" b="b"/>
            <a:pathLst>
              <a:path w="5175885">
                <a:moveTo>
                  <a:pt x="0" y="0"/>
                </a:moveTo>
                <a:lnTo>
                  <a:pt x="5175504" y="0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14117" y="2218766"/>
            <a:ext cx="1189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solidFill>
                  <a:srgbClr val="0D0D0D"/>
                </a:solidFill>
                <a:latin typeface="Segoe UI Semilight"/>
                <a:cs typeface="Segoe UI Semilight"/>
              </a:rPr>
              <a:t>Insights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228600" y="2438400"/>
            <a:ext cx="12192000" cy="1833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81645">
              <a:lnSpc>
                <a:spcPct val="100000"/>
              </a:lnSpc>
              <a:spcBef>
                <a:spcPts val="95"/>
              </a:spcBef>
            </a:pPr>
            <a:r>
              <a:rPr sz="2000" spc="5" dirty="0"/>
              <a:t>Virtual</a:t>
            </a:r>
            <a:r>
              <a:rPr sz="2000" spc="-25" dirty="0"/>
              <a:t> </a:t>
            </a:r>
            <a:r>
              <a:rPr sz="2000" spc="-10" dirty="0"/>
              <a:t>Agents</a:t>
            </a:r>
          </a:p>
          <a:p>
            <a:pPr marL="5828665"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6896734" marR="614045">
              <a:lnSpc>
                <a:spcPct val="100000"/>
              </a:lnSpc>
              <a:spcBef>
                <a:spcPts val="2160"/>
              </a:spcBef>
            </a:pPr>
            <a:r>
              <a:rPr sz="2000" b="0" dirty="0">
                <a:solidFill>
                  <a:srgbClr val="1A1A1A"/>
                </a:solidFill>
                <a:latin typeface="Segoe UI"/>
                <a:cs typeface="Segoe UI"/>
              </a:rPr>
              <a:t>Enable </a:t>
            </a:r>
            <a:r>
              <a:rPr sz="2000" b="0" spc="5" dirty="0">
                <a:solidFill>
                  <a:srgbClr val="1A1A1A"/>
                </a:solidFill>
                <a:latin typeface="Segoe UI"/>
                <a:cs typeface="Segoe UI"/>
              </a:rPr>
              <a:t>support </a:t>
            </a:r>
            <a:r>
              <a:rPr sz="2000" b="0" dirty="0">
                <a:solidFill>
                  <a:srgbClr val="1A1A1A"/>
                </a:solidFill>
                <a:latin typeface="Segoe UI"/>
                <a:cs typeface="Segoe UI"/>
              </a:rPr>
              <a:t>and content  managers </a:t>
            </a:r>
            <a:r>
              <a:rPr sz="2000" b="0" spc="-5" dirty="0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sz="2000" b="0" spc="-10" dirty="0">
                <a:solidFill>
                  <a:srgbClr val="1A1A1A"/>
                </a:solidFill>
                <a:latin typeface="Segoe UI"/>
                <a:cs typeface="Segoe UI"/>
              </a:rPr>
              <a:t>create </a:t>
            </a:r>
            <a:r>
              <a:rPr sz="2000" b="0" dirty="0">
                <a:solidFill>
                  <a:srgbClr val="1A1A1A"/>
                </a:solidFill>
                <a:latin typeface="Segoe UI"/>
                <a:cs typeface="Segoe UI"/>
              </a:rPr>
              <a:t>end user  customer </a:t>
            </a:r>
            <a:r>
              <a:rPr sz="2000" b="0" spc="5" dirty="0">
                <a:solidFill>
                  <a:srgbClr val="1A1A1A"/>
                </a:solidFill>
                <a:latin typeface="Segoe UI"/>
                <a:cs typeface="Segoe UI"/>
              </a:rPr>
              <a:t>support </a:t>
            </a:r>
            <a:r>
              <a:rPr sz="2000" b="0" spc="-5" dirty="0">
                <a:solidFill>
                  <a:srgbClr val="1A1A1A"/>
                </a:solidFill>
                <a:latin typeface="Segoe UI"/>
                <a:cs typeface="Segoe UI"/>
              </a:rPr>
              <a:t>bots</a:t>
            </a:r>
            <a:r>
              <a:rPr sz="2000" b="0" spc="-6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b="0" dirty="0">
                <a:solidFill>
                  <a:srgbClr val="1A1A1A"/>
                </a:solidFill>
                <a:latin typeface="Segoe UI"/>
                <a:cs typeface="Segoe UI"/>
              </a:rPr>
              <a:t>without  writing</a:t>
            </a:r>
            <a:r>
              <a:rPr sz="2000" b="0" spc="-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b="0" dirty="0">
                <a:solidFill>
                  <a:srgbClr val="1A1A1A"/>
                </a:solidFill>
                <a:latin typeface="Segoe UI"/>
                <a:cs typeface="Segoe UI"/>
              </a:rPr>
              <a:t>code</a:t>
            </a:r>
            <a:endParaRPr sz="2000" dirty="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53385" y="1541399"/>
            <a:ext cx="2487549" cy="1478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55863" y="1562766"/>
            <a:ext cx="845819" cy="358140"/>
          </a:xfrm>
          <a:custGeom>
            <a:avLst/>
            <a:gdLst/>
            <a:ahLst/>
            <a:cxnLst/>
            <a:rect l="l" t="t" r="r" b="b"/>
            <a:pathLst>
              <a:path w="845820" h="358139">
                <a:moveTo>
                  <a:pt x="568203" y="0"/>
                </a:moveTo>
                <a:lnTo>
                  <a:pt x="556053" y="1047"/>
                </a:lnTo>
                <a:lnTo>
                  <a:pt x="543688" y="2857"/>
                </a:lnTo>
                <a:lnTo>
                  <a:pt x="532002" y="3143"/>
                </a:lnTo>
                <a:lnTo>
                  <a:pt x="490063" y="3497"/>
                </a:lnTo>
                <a:lnTo>
                  <a:pt x="446088" y="12507"/>
                </a:lnTo>
                <a:lnTo>
                  <a:pt x="400713" y="28997"/>
                </a:lnTo>
                <a:lnTo>
                  <a:pt x="354575" y="51790"/>
                </a:lnTo>
                <a:lnTo>
                  <a:pt x="308312" y="79708"/>
                </a:lnTo>
                <a:lnTo>
                  <a:pt x="262561" y="111573"/>
                </a:lnTo>
                <a:lnTo>
                  <a:pt x="217960" y="146210"/>
                </a:lnTo>
                <a:lnTo>
                  <a:pt x="175144" y="182440"/>
                </a:lnTo>
                <a:lnTo>
                  <a:pt x="134752" y="219087"/>
                </a:lnTo>
                <a:lnTo>
                  <a:pt x="97420" y="254973"/>
                </a:lnTo>
                <a:lnTo>
                  <a:pt x="63786" y="288922"/>
                </a:lnTo>
                <a:lnTo>
                  <a:pt x="34487" y="319755"/>
                </a:lnTo>
                <a:lnTo>
                  <a:pt x="0" y="357854"/>
                </a:lnTo>
                <a:lnTo>
                  <a:pt x="845311" y="357854"/>
                </a:lnTo>
                <a:lnTo>
                  <a:pt x="810386" y="282924"/>
                </a:lnTo>
                <a:lnTo>
                  <a:pt x="766155" y="209907"/>
                </a:lnTo>
                <a:lnTo>
                  <a:pt x="724566" y="149320"/>
                </a:lnTo>
                <a:lnTo>
                  <a:pt x="693693" y="107973"/>
                </a:lnTo>
                <a:lnTo>
                  <a:pt x="681608" y="92678"/>
                </a:lnTo>
                <a:lnTo>
                  <a:pt x="680688" y="89600"/>
                </a:lnTo>
                <a:lnTo>
                  <a:pt x="670623" y="76914"/>
                </a:lnTo>
                <a:lnTo>
                  <a:pt x="640460" y="49440"/>
                </a:lnTo>
                <a:lnTo>
                  <a:pt x="579246" y="2000"/>
                </a:lnTo>
                <a:lnTo>
                  <a:pt x="568203" y="0"/>
                </a:lnTo>
                <a:close/>
              </a:path>
            </a:pathLst>
          </a:custGeom>
          <a:solidFill>
            <a:srgbClr val="6C1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51066" y="1541399"/>
            <a:ext cx="2487549" cy="14784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5123" y="2316807"/>
            <a:ext cx="288925" cy="289560"/>
          </a:xfrm>
          <a:custGeom>
            <a:avLst/>
            <a:gdLst/>
            <a:ahLst/>
            <a:cxnLst/>
            <a:rect l="l" t="t" r="r" b="b"/>
            <a:pathLst>
              <a:path w="288925" h="289560">
                <a:moveTo>
                  <a:pt x="105560" y="202618"/>
                </a:moveTo>
                <a:lnTo>
                  <a:pt x="54155" y="202618"/>
                </a:lnTo>
                <a:lnTo>
                  <a:pt x="61257" y="212451"/>
                </a:lnTo>
                <a:lnTo>
                  <a:pt x="69157" y="221271"/>
                </a:lnTo>
                <a:lnTo>
                  <a:pt x="77747" y="228925"/>
                </a:lnTo>
                <a:lnTo>
                  <a:pt x="86921" y="235257"/>
                </a:lnTo>
                <a:lnTo>
                  <a:pt x="74348" y="264213"/>
                </a:lnTo>
                <a:lnTo>
                  <a:pt x="72898" y="271105"/>
                </a:lnTo>
                <a:lnTo>
                  <a:pt x="74173" y="278008"/>
                </a:lnTo>
                <a:lnTo>
                  <a:pt x="78045" y="283983"/>
                </a:lnTo>
                <a:lnTo>
                  <a:pt x="84381" y="288089"/>
                </a:lnTo>
                <a:lnTo>
                  <a:pt x="86921" y="289359"/>
                </a:lnTo>
                <a:lnTo>
                  <a:pt x="99494" y="289359"/>
                </a:lnTo>
                <a:lnTo>
                  <a:pt x="105717" y="285549"/>
                </a:lnTo>
                <a:lnTo>
                  <a:pt x="108278" y="278008"/>
                </a:lnTo>
                <a:lnTo>
                  <a:pt x="120830" y="249100"/>
                </a:lnTo>
                <a:lnTo>
                  <a:pt x="208629" y="249100"/>
                </a:lnTo>
                <a:lnTo>
                  <a:pt x="202618" y="235257"/>
                </a:lnTo>
                <a:lnTo>
                  <a:pt x="212451" y="228228"/>
                </a:lnTo>
                <a:lnTo>
                  <a:pt x="221271" y="220366"/>
                </a:lnTo>
                <a:lnTo>
                  <a:pt x="225890" y="215191"/>
                </a:lnTo>
                <a:lnTo>
                  <a:pt x="143436" y="215191"/>
                </a:lnTo>
                <a:lnTo>
                  <a:pt x="115994" y="209661"/>
                </a:lnTo>
                <a:lnTo>
                  <a:pt x="105560" y="202618"/>
                </a:lnTo>
                <a:close/>
              </a:path>
              <a:path w="288925" h="289560">
                <a:moveTo>
                  <a:pt x="208629" y="249100"/>
                </a:moveTo>
                <a:lnTo>
                  <a:pt x="168582" y="249100"/>
                </a:lnTo>
                <a:lnTo>
                  <a:pt x="181155" y="278056"/>
                </a:lnTo>
                <a:lnTo>
                  <a:pt x="183695" y="285549"/>
                </a:lnTo>
                <a:lnTo>
                  <a:pt x="191188" y="289359"/>
                </a:lnTo>
                <a:lnTo>
                  <a:pt x="202618" y="289359"/>
                </a:lnTo>
                <a:lnTo>
                  <a:pt x="205031" y="288089"/>
                </a:lnTo>
                <a:lnTo>
                  <a:pt x="210887" y="283983"/>
                </a:lnTo>
                <a:lnTo>
                  <a:pt x="214826" y="278008"/>
                </a:lnTo>
                <a:lnTo>
                  <a:pt x="216408" y="271105"/>
                </a:lnTo>
                <a:lnTo>
                  <a:pt x="215191" y="264213"/>
                </a:lnTo>
                <a:lnTo>
                  <a:pt x="208629" y="249100"/>
                </a:lnTo>
                <a:close/>
              </a:path>
              <a:path w="288925" h="289560">
                <a:moveTo>
                  <a:pt x="168582" y="249100"/>
                </a:moveTo>
                <a:lnTo>
                  <a:pt x="120830" y="249100"/>
                </a:lnTo>
                <a:lnTo>
                  <a:pt x="135943" y="251640"/>
                </a:lnTo>
                <a:lnTo>
                  <a:pt x="153469" y="251640"/>
                </a:lnTo>
                <a:lnTo>
                  <a:pt x="168582" y="249100"/>
                </a:lnTo>
                <a:close/>
              </a:path>
              <a:path w="288925" h="289560">
                <a:moveTo>
                  <a:pt x="18363" y="72898"/>
                </a:moveTo>
                <a:lnTo>
                  <a:pt x="11435" y="74173"/>
                </a:lnTo>
                <a:lnTo>
                  <a:pt x="5484" y="78045"/>
                </a:lnTo>
                <a:lnTo>
                  <a:pt x="1450" y="84381"/>
                </a:lnTo>
                <a:lnTo>
                  <a:pt x="0" y="91809"/>
                </a:lnTo>
                <a:lnTo>
                  <a:pt x="1275" y="98653"/>
                </a:lnTo>
                <a:lnTo>
                  <a:pt x="5147" y="104330"/>
                </a:lnTo>
                <a:lnTo>
                  <a:pt x="11483" y="108257"/>
                </a:lnTo>
                <a:lnTo>
                  <a:pt x="40312" y="120830"/>
                </a:lnTo>
                <a:lnTo>
                  <a:pt x="39169" y="128323"/>
                </a:lnTo>
                <a:lnTo>
                  <a:pt x="37899" y="135943"/>
                </a:lnTo>
                <a:lnTo>
                  <a:pt x="37899" y="152326"/>
                </a:lnTo>
                <a:lnTo>
                  <a:pt x="39169" y="161089"/>
                </a:lnTo>
                <a:lnTo>
                  <a:pt x="40312" y="168582"/>
                </a:lnTo>
                <a:lnTo>
                  <a:pt x="11483" y="181155"/>
                </a:lnTo>
                <a:lnTo>
                  <a:pt x="5629" y="185261"/>
                </a:lnTo>
                <a:lnTo>
                  <a:pt x="1704" y="191236"/>
                </a:lnTo>
                <a:lnTo>
                  <a:pt x="160" y="198139"/>
                </a:lnTo>
                <a:lnTo>
                  <a:pt x="1450" y="205031"/>
                </a:lnTo>
                <a:lnTo>
                  <a:pt x="3863" y="212651"/>
                </a:lnTo>
                <a:lnTo>
                  <a:pt x="11483" y="216334"/>
                </a:lnTo>
                <a:lnTo>
                  <a:pt x="22786" y="216334"/>
                </a:lnTo>
                <a:lnTo>
                  <a:pt x="25326" y="215191"/>
                </a:lnTo>
                <a:lnTo>
                  <a:pt x="54155" y="202618"/>
                </a:lnTo>
                <a:lnTo>
                  <a:pt x="105560" y="202618"/>
                </a:lnTo>
                <a:lnTo>
                  <a:pt x="93636" y="194569"/>
                </a:lnTo>
                <a:lnTo>
                  <a:pt x="78589" y="172168"/>
                </a:lnTo>
                <a:lnTo>
                  <a:pt x="73078" y="144706"/>
                </a:lnTo>
                <a:lnTo>
                  <a:pt x="78589" y="117264"/>
                </a:lnTo>
                <a:lnTo>
                  <a:pt x="93636" y="94906"/>
                </a:lnTo>
                <a:lnTo>
                  <a:pt x="105501" y="86921"/>
                </a:lnTo>
                <a:lnTo>
                  <a:pt x="54155" y="86921"/>
                </a:lnTo>
                <a:lnTo>
                  <a:pt x="25326" y="74348"/>
                </a:lnTo>
                <a:lnTo>
                  <a:pt x="18363" y="72898"/>
                </a:lnTo>
                <a:close/>
              </a:path>
              <a:path w="288925" h="289560">
                <a:moveTo>
                  <a:pt x="288301" y="202618"/>
                </a:moveTo>
                <a:lnTo>
                  <a:pt x="235257" y="202618"/>
                </a:lnTo>
                <a:lnTo>
                  <a:pt x="264213" y="215191"/>
                </a:lnTo>
                <a:lnTo>
                  <a:pt x="266626" y="216334"/>
                </a:lnTo>
                <a:lnTo>
                  <a:pt x="279199" y="216334"/>
                </a:lnTo>
                <a:lnTo>
                  <a:pt x="285549" y="212651"/>
                </a:lnTo>
                <a:lnTo>
                  <a:pt x="288089" y="205031"/>
                </a:lnTo>
                <a:lnTo>
                  <a:pt x="288301" y="202618"/>
                </a:lnTo>
                <a:close/>
              </a:path>
              <a:path w="288925" h="289560">
                <a:moveTo>
                  <a:pt x="224567" y="74348"/>
                </a:moveTo>
                <a:lnTo>
                  <a:pt x="143436" y="74348"/>
                </a:lnTo>
                <a:lnTo>
                  <a:pt x="170898" y="79859"/>
                </a:lnTo>
                <a:lnTo>
                  <a:pt x="193299" y="94906"/>
                </a:lnTo>
                <a:lnTo>
                  <a:pt x="208391" y="117264"/>
                </a:lnTo>
                <a:lnTo>
                  <a:pt x="213921" y="144706"/>
                </a:lnTo>
                <a:lnTo>
                  <a:pt x="208391" y="172168"/>
                </a:lnTo>
                <a:lnTo>
                  <a:pt x="193299" y="194569"/>
                </a:lnTo>
                <a:lnTo>
                  <a:pt x="170898" y="209661"/>
                </a:lnTo>
                <a:lnTo>
                  <a:pt x="143436" y="215191"/>
                </a:lnTo>
                <a:lnTo>
                  <a:pt x="225890" y="215191"/>
                </a:lnTo>
                <a:lnTo>
                  <a:pt x="228925" y="211790"/>
                </a:lnTo>
                <a:lnTo>
                  <a:pt x="235257" y="202618"/>
                </a:lnTo>
                <a:lnTo>
                  <a:pt x="288301" y="202618"/>
                </a:lnTo>
                <a:lnTo>
                  <a:pt x="247830" y="167312"/>
                </a:lnTo>
                <a:lnTo>
                  <a:pt x="250370" y="152326"/>
                </a:lnTo>
                <a:lnTo>
                  <a:pt x="250370" y="135943"/>
                </a:lnTo>
                <a:lnTo>
                  <a:pt x="249100" y="127180"/>
                </a:lnTo>
                <a:lnTo>
                  <a:pt x="247830" y="119560"/>
                </a:lnTo>
                <a:lnTo>
                  <a:pt x="276786" y="106987"/>
                </a:lnTo>
                <a:lnTo>
                  <a:pt x="282586" y="102881"/>
                </a:lnTo>
                <a:lnTo>
                  <a:pt x="286517" y="96906"/>
                </a:lnTo>
                <a:lnTo>
                  <a:pt x="288091" y="90003"/>
                </a:lnTo>
                <a:lnTo>
                  <a:pt x="287522" y="86921"/>
                </a:lnTo>
                <a:lnTo>
                  <a:pt x="233987" y="86921"/>
                </a:lnTo>
                <a:lnTo>
                  <a:pt x="226958" y="77033"/>
                </a:lnTo>
                <a:lnTo>
                  <a:pt x="224567" y="74348"/>
                </a:lnTo>
                <a:close/>
              </a:path>
              <a:path w="288925" h="289560">
                <a:moveTo>
                  <a:pt x="91273" y="160"/>
                </a:moveTo>
                <a:lnTo>
                  <a:pt x="84381" y="1450"/>
                </a:lnTo>
                <a:lnTo>
                  <a:pt x="78581" y="5484"/>
                </a:lnTo>
                <a:lnTo>
                  <a:pt x="74650" y="11435"/>
                </a:lnTo>
                <a:lnTo>
                  <a:pt x="73076" y="18363"/>
                </a:lnTo>
                <a:lnTo>
                  <a:pt x="74348" y="25326"/>
                </a:lnTo>
                <a:lnTo>
                  <a:pt x="86921" y="54155"/>
                </a:lnTo>
                <a:lnTo>
                  <a:pt x="77033" y="61257"/>
                </a:lnTo>
                <a:lnTo>
                  <a:pt x="68204" y="69157"/>
                </a:lnTo>
                <a:lnTo>
                  <a:pt x="60543" y="77747"/>
                </a:lnTo>
                <a:lnTo>
                  <a:pt x="54155" y="86921"/>
                </a:lnTo>
                <a:lnTo>
                  <a:pt x="105501" y="86921"/>
                </a:lnTo>
                <a:lnTo>
                  <a:pt x="115994" y="79859"/>
                </a:lnTo>
                <a:lnTo>
                  <a:pt x="143436" y="74348"/>
                </a:lnTo>
                <a:lnTo>
                  <a:pt x="224567" y="74348"/>
                </a:lnTo>
                <a:lnTo>
                  <a:pt x="219096" y="68204"/>
                </a:lnTo>
                <a:lnTo>
                  <a:pt x="210520" y="60543"/>
                </a:lnTo>
                <a:lnTo>
                  <a:pt x="201348" y="54155"/>
                </a:lnTo>
                <a:lnTo>
                  <a:pt x="207385" y="40312"/>
                </a:lnTo>
                <a:lnTo>
                  <a:pt x="119560" y="40312"/>
                </a:lnTo>
                <a:lnTo>
                  <a:pt x="108257" y="11483"/>
                </a:lnTo>
                <a:lnTo>
                  <a:pt x="104151" y="5629"/>
                </a:lnTo>
                <a:lnTo>
                  <a:pt x="98176" y="1704"/>
                </a:lnTo>
                <a:lnTo>
                  <a:pt x="91273" y="160"/>
                </a:lnTo>
                <a:close/>
              </a:path>
              <a:path w="288925" h="289560">
                <a:moveTo>
                  <a:pt x="269835" y="71806"/>
                </a:moveTo>
                <a:lnTo>
                  <a:pt x="262943" y="73078"/>
                </a:lnTo>
                <a:lnTo>
                  <a:pt x="233987" y="86921"/>
                </a:lnTo>
                <a:lnTo>
                  <a:pt x="287522" y="86921"/>
                </a:lnTo>
                <a:lnTo>
                  <a:pt x="286819" y="83111"/>
                </a:lnTo>
                <a:lnTo>
                  <a:pt x="282713" y="77311"/>
                </a:lnTo>
                <a:lnTo>
                  <a:pt x="276738" y="73380"/>
                </a:lnTo>
                <a:lnTo>
                  <a:pt x="269835" y="71806"/>
                </a:lnTo>
                <a:close/>
              </a:path>
              <a:path w="288925" h="289560">
                <a:moveTo>
                  <a:pt x="152326" y="37899"/>
                </a:moveTo>
                <a:lnTo>
                  <a:pt x="134673" y="37899"/>
                </a:lnTo>
                <a:lnTo>
                  <a:pt x="127180" y="39169"/>
                </a:lnTo>
                <a:lnTo>
                  <a:pt x="119560" y="40312"/>
                </a:lnTo>
                <a:lnTo>
                  <a:pt x="167312" y="40312"/>
                </a:lnTo>
                <a:lnTo>
                  <a:pt x="159819" y="39169"/>
                </a:lnTo>
                <a:lnTo>
                  <a:pt x="152326" y="37899"/>
                </a:lnTo>
                <a:close/>
              </a:path>
              <a:path w="288925" h="289560">
                <a:moveTo>
                  <a:pt x="196869" y="0"/>
                </a:moveTo>
                <a:lnTo>
                  <a:pt x="189966" y="1275"/>
                </a:lnTo>
                <a:lnTo>
                  <a:pt x="183991" y="5147"/>
                </a:lnTo>
                <a:lnTo>
                  <a:pt x="179885" y="11483"/>
                </a:lnTo>
                <a:lnTo>
                  <a:pt x="167312" y="40312"/>
                </a:lnTo>
                <a:lnTo>
                  <a:pt x="207385" y="40312"/>
                </a:lnTo>
                <a:lnTo>
                  <a:pt x="213921" y="25326"/>
                </a:lnTo>
                <a:lnTo>
                  <a:pt x="215316" y="18363"/>
                </a:lnTo>
                <a:lnTo>
                  <a:pt x="214032" y="11435"/>
                </a:lnTo>
                <a:lnTo>
                  <a:pt x="210153" y="5484"/>
                </a:lnTo>
                <a:lnTo>
                  <a:pt x="203761" y="1450"/>
                </a:lnTo>
                <a:lnTo>
                  <a:pt x="1968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51070" y="2229449"/>
            <a:ext cx="473709" cy="633730"/>
          </a:xfrm>
          <a:custGeom>
            <a:avLst/>
            <a:gdLst/>
            <a:ahLst/>
            <a:cxnLst/>
            <a:rect l="l" t="t" r="r" b="b"/>
            <a:pathLst>
              <a:path w="473710" h="633730">
                <a:moveTo>
                  <a:pt x="259897" y="0"/>
                </a:moveTo>
                <a:lnTo>
                  <a:pt x="209422" y="543"/>
                </a:lnTo>
                <a:lnTo>
                  <a:pt x="162465" y="10700"/>
                </a:lnTo>
                <a:lnTo>
                  <a:pt x="119563" y="29747"/>
                </a:lnTo>
                <a:lnTo>
                  <a:pt x="81690" y="56717"/>
                </a:lnTo>
                <a:lnTo>
                  <a:pt x="49822" y="90640"/>
                </a:lnTo>
                <a:lnTo>
                  <a:pt x="24934" y="130548"/>
                </a:lnTo>
                <a:lnTo>
                  <a:pt x="8001" y="175472"/>
                </a:lnTo>
                <a:lnTo>
                  <a:pt x="0" y="224444"/>
                </a:lnTo>
                <a:lnTo>
                  <a:pt x="2854" y="277409"/>
                </a:lnTo>
                <a:lnTo>
                  <a:pt x="16865" y="327912"/>
                </a:lnTo>
                <a:lnTo>
                  <a:pt x="41056" y="374067"/>
                </a:lnTo>
                <a:lnTo>
                  <a:pt x="74452" y="413993"/>
                </a:lnTo>
                <a:lnTo>
                  <a:pt x="116077" y="445805"/>
                </a:lnTo>
                <a:lnTo>
                  <a:pt x="116077" y="614461"/>
                </a:lnTo>
                <a:lnTo>
                  <a:pt x="117445" y="621631"/>
                </a:lnTo>
                <a:lnTo>
                  <a:pt x="121300" y="627622"/>
                </a:lnTo>
                <a:lnTo>
                  <a:pt x="127275" y="631731"/>
                </a:lnTo>
                <a:lnTo>
                  <a:pt x="135000" y="633257"/>
                </a:lnTo>
                <a:lnTo>
                  <a:pt x="350774" y="633257"/>
                </a:lnTo>
                <a:lnTo>
                  <a:pt x="358393" y="625764"/>
                </a:lnTo>
                <a:lnTo>
                  <a:pt x="358402" y="614461"/>
                </a:lnTo>
                <a:lnTo>
                  <a:pt x="358546" y="595538"/>
                </a:lnTo>
                <a:lnTo>
                  <a:pt x="152653" y="595538"/>
                </a:lnTo>
                <a:lnTo>
                  <a:pt x="152653" y="532673"/>
                </a:lnTo>
                <a:lnTo>
                  <a:pt x="359023" y="532673"/>
                </a:lnTo>
                <a:lnTo>
                  <a:pt x="359301" y="496097"/>
                </a:lnTo>
                <a:lnTo>
                  <a:pt x="152653" y="496097"/>
                </a:lnTo>
                <a:lnTo>
                  <a:pt x="152653" y="429422"/>
                </a:lnTo>
                <a:lnTo>
                  <a:pt x="148843" y="423199"/>
                </a:lnTo>
                <a:lnTo>
                  <a:pt x="104428" y="392482"/>
                </a:lnTo>
                <a:lnTo>
                  <a:pt x="73819" y="358029"/>
                </a:lnTo>
                <a:lnTo>
                  <a:pt x="51702" y="317534"/>
                </a:lnTo>
                <a:lnTo>
                  <a:pt x="38984" y="272504"/>
                </a:lnTo>
                <a:lnTo>
                  <a:pt x="36575" y="224444"/>
                </a:lnTo>
                <a:lnTo>
                  <a:pt x="45692" y="177074"/>
                </a:lnTo>
                <a:lnTo>
                  <a:pt x="64680" y="134114"/>
                </a:lnTo>
                <a:lnTo>
                  <a:pt x="92233" y="97031"/>
                </a:lnTo>
                <a:lnTo>
                  <a:pt x="127047" y="67293"/>
                </a:lnTo>
                <a:lnTo>
                  <a:pt x="167815" y="46368"/>
                </a:lnTo>
                <a:lnTo>
                  <a:pt x="213232" y="35722"/>
                </a:lnTo>
                <a:lnTo>
                  <a:pt x="361890" y="35399"/>
                </a:lnTo>
                <a:lnTo>
                  <a:pt x="353226" y="29154"/>
                </a:lnTo>
                <a:lnTo>
                  <a:pt x="308228" y="9624"/>
                </a:lnTo>
                <a:lnTo>
                  <a:pt x="259897" y="0"/>
                </a:lnTo>
                <a:close/>
              </a:path>
              <a:path w="473710" h="633730">
                <a:moveTo>
                  <a:pt x="359023" y="532673"/>
                </a:moveTo>
                <a:lnTo>
                  <a:pt x="323088" y="532673"/>
                </a:lnTo>
                <a:lnTo>
                  <a:pt x="321817" y="595538"/>
                </a:lnTo>
                <a:lnTo>
                  <a:pt x="358546" y="595538"/>
                </a:lnTo>
                <a:lnTo>
                  <a:pt x="359023" y="532673"/>
                </a:lnTo>
                <a:close/>
              </a:path>
              <a:path w="473710" h="633730">
                <a:moveTo>
                  <a:pt x="361890" y="35399"/>
                </a:moveTo>
                <a:lnTo>
                  <a:pt x="255414" y="35399"/>
                </a:lnTo>
                <a:lnTo>
                  <a:pt x="296084" y="43707"/>
                </a:lnTo>
                <a:lnTo>
                  <a:pt x="334158" y="60279"/>
                </a:lnTo>
                <a:lnTo>
                  <a:pt x="368553" y="84744"/>
                </a:lnTo>
                <a:lnTo>
                  <a:pt x="397781" y="117040"/>
                </a:lnTo>
                <a:lnTo>
                  <a:pt x="419115" y="154420"/>
                </a:lnTo>
                <a:lnTo>
                  <a:pt x="432186" y="195347"/>
                </a:lnTo>
                <a:lnTo>
                  <a:pt x="436625" y="238287"/>
                </a:lnTo>
                <a:lnTo>
                  <a:pt x="432530" y="283201"/>
                </a:lnTo>
                <a:lnTo>
                  <a:pt x="419284" y="325041"/>
                </a:lnTo>
                <a:lnTo>
                  <a:pt x="397736" y="362536"/>
                </a:lnTo>
                <a:lnTo>
                  <a:pt x="368732" y="394410"/>
                </a:lnTo>
                <a:lnTo>
                  <a:pt x="333120" y="419389"/>
                </a:lnTo>
                <a:lnTo>
                  <a:pt x="326897" y="423199"/>
                </a:lnTo>
                <a:lnTo>
                  <a:pt x="324357" y="428152"/>
                </a:lnTo>
                <a:lnTo>
                  <a:pt x="324357" y="496097"/>
                </a:lnTo>
                <a:lnTo>
                  <a:pt x="359301" y="496097"/>
                </a:lnTo>
                <a:lnTo>
                  <a:pt x="359663" y="448345"/>
                </a:lnTo>
                <a:lnTo>
                  <a:pt x="398635" y="418534"/>
                </a:lnTo>
                <a:lnTo>
                  <a:pt x="430188" y="381425"/>
                </a:lnTo>
                <a:lnTo>
                  <a:pt x="453609" y="338471"/>
                </a:lnTo>
                <a:lnTo>
                  <a:pt x="468184" y="291121"/>
                </a:lnTo>
                <a:lnTo>
                  <a:pt x="473201" y="240827"/>
                </a:lnTo>
                <a:lnTo>
                  <a:pt x="468602" y="188416"/>
                </a:lnTo>
                <a:lnTo>
                  <a:pt x="453358" y="139672"/>
                </a:lnTo>
                <a:lnTo>
                  <a:pt x="428160" y="95881"/>
                </a:lnTo>
                <a:lnTo>
                  <a:pt x="393700" y="58328"/>
                </a:lnTo>
                <a:lnTo>
                  <a:pt x="361890" y="3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12864" y="2267704"/>
            <a:ext cx="581660" cy="597535"/>
          </a:xfrm>
          <a:custGeom>
            <a:avLst/>
            <a:gdLst/>
            <a:ahLst/>
            <a:cxnLst/>
            <a:rect l="l" t="t" r="r" b="b"/>
            <a:pathLst>
              <a:path w="581659" h="597535">
                <a:moveTo>
                  <a:pt x="215548" y="274073"/>
                </a:moveTo>
                <a:lnTo>
                  <a:pt x="164972" y="274073"/>
                </a:lnTo>
                <a:lnTo>
                  <a:pt x="193547" y="304045"/>
                </a:lnTo>
                <a:lnTo>
                  <a:pt x="20574" y="478670"/>
                </a:lnTo>
                <a:lnTo>
                  <a:pt x="5143" y="501586"/>
                </a:lnTo>
                <a:lnTo>
                  <a:pt x="0" y="527311"/>
                </a:lnTo>
                <a:lnTo>
                  <a:pt x="5143" y="553037"/>
                </a:lnTo>
                <a:lnTo>
                  <a:pt x="30978" y="585053"/>
                </a:lnTo>
                <a:lnTo>
                  <a:pt x="70357" y="597161"/>
                </a:lnTo>
                <a:lnTo>
                  <a:pt x="72897" y="597161"/>
                </a:lnTo>
                <a:lnTo>
                  <a:pt x="109599" y="584517"/>
                </a:lnTo>
                <a:lnTo>
                  <a:pt x="133618" y="560966"/>
                </a:lnTo>
                <a:lnTo>
                  <a:pt x="71627" y="560966"/>
                </a:lnTo>
                <a:lnTo>
                  <a:pt x="64916" y="560292"/>
                </a:lnTo>
                <a:lnTo>
                  <a:pt x="36448" y="527248"/>
                </a:lnTo>
                <a:lnTo>
                  <a:pt x="39020" y="514822"/>
                </a:lnTo>
                <a:lnTo>
                  <a:pt x="46735" y="503562"/>
                </a:lnTo>
                <a:lnTo>
                  <a:pt x="214756" y="334017"/>
                </a:lnTo>
                <a:lnTo>
                  <a:pt x="274605" y="334017"/>
                </a:lnTo>
                <a:lnTo>
                  <a:pt x="215548" y="274073"/>
                </a:lnTo>
                <a:close/>
              </a:path>
              <a:path w="581659" h="597535">
                <a:moveTo>
                  <a:pt x="340920" y="401327"/>
                </a:moveTo>
                <a:lnTo>
                  <a:pt x="290702" y="401327"/>
                </a:lnTo>
                <a:lnTo>
                  <a:pt x="453643" y="567189"/>
                </a:lnTo>
                <a:lnTo>
                  <a:pt x="464821" y="576488"/>
                </a:lnTo>
                <a:lnTo>
                  <a:pt x="477631" y="583572"/>
                </a:lnTo>
                <a:lnTo>
                  <a:pt x="491845" y="588085"/>
                </a:lnTo>
                <a:lnTo>
                  <a:pt x="507237" y="589668"/>
                </a:lnTo>
                <a:lnTo>
                  <a:pt x="522093" y="588263"/>
                </a:lnTo>
                <a:lnTo>
                  <a:pt x="536352" y="584049"/>
                </a:lnTo>
                <a:lnTo>
                  <a:pt x="549421" y="577024"/>
                </a:lnTo>
                <a:lnTo>
                  <a:pt x="560704" y="567189"/>
                </a:lnTo>
                <a:lnTo>
                  <a:pt x="569176" y="553537"/>
                </a:lnTo>
                <a:lnTo>
                  <a:pt x="506761" y="553537"/>
                </a:lnTo>
                <a:lnTo>
                  <a:pt x="492057" y="550727"/>
                </a:lnTo>
                <a:lnTo>
                  <a:pt x="479805" y="542297"/>
                </a:lnTo>
                <a:lnTo>
                  <a:pt x="340920" y="401327"/>
                </a:lnTo>
                <a:close/>
              </a:path>
              <a:path w="581659" h="597535">
                <a:moveTo>
                  <a:pt x="274605" y="334017"/>
                </a:moveTo>
                <a:lnTo>
                  <a:pt x="214756" y="334017"/>
                </a:lnTo>
                <a:lnTo>
                  <a:pt x="260730" y="380118"/>
                </a:lnTo>
                <a:lnTo>
                  <a:pt x="91566" y="552203"/>
                </a:lnTo>
                <a:lnTo>
                  <a:pt x="86613" y="558426"/>
                </a:lnTo>
                <a:lnTo>
                  <a:pt x="79120" y="560966"/>
                </a:lnTo>
                <a:lnTo>
                  <a:pt x="133618" y="560966"/>
                </a:lnTo>
                <a:lnTo>
                  <a:pt x="290702" y="401327"/>
                </a:lnTo>
                <a:lnTo>
                  <a:pt x="340920" y="401327"/>
                </a:lnTo>
                <a:lnTo>
                  <a:pt x="274605" y="334017"/>
                </a:lnTo>
                <a:close/>
              </a:path>
              <a:path w="581659" h="597535">
                <a:moveTo>
                  <a:pt x="231890" y="34770"/>
                </a:moveTo>
                <a:lnTo>
                  <a:pt x="141489" y="34770"/>
                </a:lnTo>
                <a:lnTo>
                  <a:pt x="165734" y="38711"/>
                </a:lnTo>
                <a:lnTo>
                  <a:pt x="188360" y="48700"/>
                </a:lnTo>
                <a:lnTo>
                  <a:pt x="208533" y="64523"/>
                </a:lnTo>
                <a:lnTo>
                  <a:pt x="224297" y="86479"/>
                </a:lnTo>
                <a:lnTo>
                  <a:pt x="233870" y="111672"/>
                </a:lnTo>
                <a:lnTo>
                  <a:pt x="236680" y="138247"/>
                </a:lnTo>
                <a:lnTo>
                  <a:pt x="232155" y="164345"/>
                </a:lnTo>
                <a:lnTo>
                  <a:pt x="229615" y="170568"/>
                </a:lnTo>
                <a:lnTo>
                  <a:pt x="232155" y="178061"/>
                </a:lnTo>
                <a:lnTo>
                  <a:pt x="235965" y="183014"/>
                </a:lnTo>
                <a:lnTo>
                  <a:pt x="316737" y="266580"/>
                </a:lnTo>
                <a:lnTo>
                  <a:pt x="318007" y="269120"/>
                </a:lnTo>
                <a:lnTo>
                  <a:pt x="319277" y="270390"/>
                </a:lnTo>
                <a:lnTo>
                  <a:pt x="320547" y="272930"/>
                </a:lnTo>
                <a:lnTo>
                  <a:pt x="321817" y="274073"/>
                </a:lnTo>
                <a:lnTo>
                  <a:pt x="324230" y="275343"/>
                </a:lnTo>
                <a:lnTo>
                  <a:pt x="326770" y="276613"/>
                </a:lnTo>
                <a:lnTo>
                  <a:pt x="534669" y="484893"/>
                </a:lnTo>
                <a:lnTo>
                  <a:pt x="542313" y="498613"/>
                </a:lnTo>
                <a:lnTo>
                  <a:pt x="544775" y="513548"/>
                </a:lnTo>
                <a:lnTo>
                  <a:pt x="544736" y="514822"/>
                </a:lnTo>
                <a:lnTo>
                  <a:pt x="542313" y="529292"/>
                </a:lnTo>
                <a:lnTo>
                  <a:pt x="534669" y="542297"/>
                </a:lnTo>
                <a:lnTo>
                  <a:pt x="521704" y="550727"/>
                </a:lnTo>
                <a:lnTo>
                  <a:pt x="506761" y="553537"/>
                </a:lnTo>
                <a:lnTo>
                  <a:pt x="569176" y="553537"/>
                </a:lnTo>
                <a:lnTo>
                  <a:pt x="576117" y="542351"/>
                </a:lnTo>
                <a:lnTo>
                  <a:pt x="581136" y="513548"/>
                </a:lnTo>
                <a:lnTo>
                  <a:pt x="575653" y="484768"/>
                </a:lnTo>
                <a:lnTo>
                  <a:pt x="559561" y="460001"/>
                </a:lnTo>
                <a:lnTo>
                  <a:pt x="361568" y="257944"/>
                </a:lnTo>
                <a:lnTo>
                  <a:pt x="387405" y="231655"/>
                </a:lnTo>
                <a:lnTo>
                  <a:pt x="339216" y="231655"/>
                </a:lnTo>
                <a:lnTo>
                  <a:pt x="273176" y="164345"/>
                </a:lnTo>
                <a:lnTo>
                  <a:pt x="276328" y="130962"/>
                </a:lnTo>
                <a:lnTo>
                  <a:pt x="271049" y="97591"/>
                </a:lnTo>
                <a:lnTo>
                  <a:pt x="257817" y="66101"/>
                </a:lnTo>
                <a:lnTo>
                  <a:pt x="237108" y="38361"/>
                </a:lnTo>
                <a:lnTo>
                  <a:pt x="231890" y="34770"/>
                </a:lnTo>
                <a:close/>
              </a:path>
              <a:path w="581659" h="597535">
                <a:moveTo>
                  <a:pt x="34289" y="64523"/>
                </a:moveTo>
                <a:lnTo>
                  <a:pt x="28066" y="64523"/>
                </a:lnTo>
                <a:lnTo>
                  <a:pt x="23113" y="65793"/>
                </a:lnTo>
                <a:lnTo>
                  <a:pt x="18160" y="69603"/>
                </a:lnTo>
                <a:lnTo>
                  <a:pt x="14350" y="74556"/>
                </a:lnTo>
                <a:lnTo>
                  <a:pt x="1529" y="116212"/>
                </a:lnTo>
                <a:lnTo>
                  <a:pt x="1485" y="129468"/>
                </a:lnTo>
                <a:lnTo>
                  <a:pt x="1603" y="159678"/>
                </a:lnTo>
                <a:lnTo>
                  <a:pt x="14368" y="200501"/>
                </a:lnTo>
                <a:lnTo>
                  <a:pt x="39242" y="235465"/>
                </a:lnTo>
                <a:lnTo>
                  <a:pt x="96964" y="270676"/>
                </a:lnTo>
                <a:lnTo>
                  <a:pt x="130075" y="276471"/>
                </a:lnTo>
                <a:lnTo>
                  <a:pt x="164972" y="274073"/>
                </a:lnTo>
                <a:lnTo>
                  <a:pt x="215548" y="274073"/>
                </a:lnTo>
                <a:lnTo>
                  <a:pt x="183641" y="241688"/>
                </a:lnTo>
                <a:lnTo>
                  <a:pt x="182416" y="240504"/>
                </a:lnTo>
                <a:lnTo>
                  <a:pt x="138414" y="240504"/>
                </a:lnTo>
                <a:lnTo>
                  <a:pt x="111632" y="237164"/>
                </a:lnTo>
                <a:lnTo>
                  <a:pt x="65404" y="210446"/>
                </a:lnTo>
                <a:lnTo>
                  <a:pt x="40497" y="166520"/>
                </a:lnTo>
                <a:lnTo>
                  <a:pt x="36312" y="141741"/>
                </a:lnTo>
                <a:lnTo>
                  <a:pt x="37972" y="116974"/>
                </a:lnTo>
                <a:lnTo>
                  <a:pt x="90085" y="116974"/>
                </a:lnTo>
                <a:lnTo>
                  <a:pt x="40512" y="65793"/>
                </a:lnTo>
                <a:lnTo>
                  <a:pt x="34289" y="64523"/>
                </a:lnTo>
                <a:close/>
              </a:path>
              <a:path w="581659" h="597535">
                <a:moveTo>
                  <a:pt x="174878" y="236735"/>
                </a:moveTo>
                <a:lnTo>
                  <a:pt x="166242" y="236735"/>
                </a:lnTo>
                <a:lnTo>
                  <a:pt x="138414" y="240504"/>
                </a:lnTo>
                <a:lnTo>
                  <a:pt x="182416" y="240504"/>
                </a:lnTo>
                <a:lnTo>
                  <a:pt x="179831" y="238005"/>
                </a:lnTo>
                <a:lnTo>
                  <a:pt x="174878" y="236735"/>
                </a:lnTo>
                <a:close/>
              </a:path>
              <a:path w="581659" h="597535">
                <a:moveTo>
                  <a:pt x="498475" y="8516"/>
                </a:moveTo>
                <a:lnTo>
                  <a:pt x="493521" y="9659"/>
                </a:lnTo>
                <a:lnTo>
                  <a:pt x="488568" y="9659"/>
                </a:lnTo>
                <a:lnTo>
                  <a:pt x="483615" y="12199"/>
                </a:lnTo>
                <a:lnTo>
                  <a:pt x="481075" y="15882"/>
                </a:lnTo>
                <a:lnTo>
                  <a:pt x="425068" y="74556"/>
                </a:lnTo>
                <a:lnTo>
                  <a:pt x="421385" y="78366"/>
                </a:lnTo>
                <a:lnTo>
                  <a:pt x="420115" y="82049"/>
                </a:lnTo>
                <a:lnTo>
                  <a:pt x="420115" y="149359"/>
                </a:lnTo>
                <a:lnTo>
                  <a:pt x="339216" y="231655"/>
                </a:lnTo>
                <a:lnTo>
                  <a:pt x="387405" y="231655"/>
                </a:lnTo>
                <a:lnTo>
                  <a:pt x="441325" y="176791"/>
                </a:lnTo>
                <a:lnTo>
                  <a:pt x="512190" y="176791"/>
                </a:lnTo>
                <a:lnTo>
                  <a:pt x="517143" y="174378"/>
                </a:lnTo>
                <a:lnTo>
                  <a:pt x="520953" y="170568"/>
                </a:lnTo>
                <a:lnTo>
                  <a:pt x="549504" y="140723"/>
                </a:lnTo>
                <a:lnTo>
                  <a:pt x="452500" y="140723"/>
                </a:lnTo>
                <a:lnTo>
                  <a:pt x="452500" y="94495"/>
                </a:lnTo>
                <a:lnTo>
                  <a:pt x="453643" y="94495"/>
                </a:lnTo>
                <a:lnTo>
                  <a:pt x="491108" y="54617"/>
                </a:lnTo>
                <a:lnTo>
                  <a:pt x="545145" y="54617"/>
                </a:lnTo>
                <a:lnTo>
                  <a:pt x="505967" y="14739"/>
                </a:lnTo>
                <a:lnTo>
                  <a:pt x="502284" y="10929"/>
                </a:lnTo>
                <a:lnTo>
                  <a:pt x="498475" y="8516"/>
                </a:lnTo>
                <a:close/>
              </a:path>
              <a:path w="581659" h="597535">
                <a:moveTo>
                  <a:pt x="90085" y="116974"/>
                </a:moveTo>
                <a:lnTo>
                  <a:pt x="37972" y="116974"/>
                </a:lnTo>
                <a:lnTo>
                  <a:pt x="108965" y="189364"/>
                </a:lnTo>
                <a:lnTo>
                  <a:pt x="114625" y="193508"/>
                </a:lnTo>
                <a:lnTo>
                  <a:pt x="121570" y="194889"/>
                </a:lnTo>
                <a:lnTo>
                  <a:pt x="128754" y="193508"/>
                </a:lnTo>
                <a:lnTo>
                  <a:pt x="135127" y="189364"/>
                </a:lnTo>
                <a:lnTo>
                  <a:pt x="172764" y="150629"/>
                </a:lnTo>
                <a:lnTo>
                  <a:pt x="122681" y="150629"/>
                </a:lnTo>
                <a:lnTo>
                  <a:pt x="90085" y="116974"/>
                </a:lnTo>
                <a:close/>
              </a:path>
              <a:path w="581659" h="597535">
                <a:moveTo>
                  <a:pt x="117433" y="0"/>
                </a:moveTo>
                <a:lnTo>
                  <a:pt x="75310" y="13469"/>
                </a:lnTo>
                <a:lnTo>
                  <a:pt x="70357" y="15882"/>
                </a:lnTo>
                <a:lnTo>
                  <a:pt x="66675" y="20962"/>
                </a:lnTo>
                <a:lnTo>
                  <a:pt x="65404" y="25915"/>
                </a:lnTo>
                <a:lnTo>
                  <a:pt x="65404" y="32138"/>
                </a:lnTo>
                <a:lnTo>
                  <a:pt x="66675" y="38361"/>
                </a:lnTo>
                <a:lnTo>
                  <a:pt x="70357" y="42171"/>
                </a:lnTo>
                <a:lnTo>
                  <a:pt x="149986" y="123197"/>
                </a:lnTo>
                <a:lnTo>
                  <a:pt x="122681" y="150629"/>
                </a:lnTo>
                <a:lnTo>
                  <a:pt x="172764" y="150629"/>
                </a:lnTo>
                <a:lnTo>
                  <a:pt x="187325" y="135643"/>
                </a:lnTo>
                <a:lnTo>
                  <a:pt x="191539" y="129468"/>
                </a:lnTo>
                <a:lnTo>
                  <a:pt x="192944" y="122721"/>
                </a:lnTo>
                <a:lnTo>
                  <a:pt x="191539" y="116212"/>
                </a:lnTo>
                <a:lnTo>
                  <a:pt x="187325" y="110751"/>
                </a:lnTo>
                <a:lnTo>
                  <a:pt x="116458" y="37091"/>
                </a:lnTo>
                <a:lnTo>
                  <a:pt x="141489" y="34770"/>
                </a:lnTo>
                <a:lnTo>
                  <a:pt x="231890" y="34770"/>
                </a:lnTo>
                <a:lnTo>
                  <a:pt x="200630" y="13255"/>
                </a:lnTo>
                <a:lnTo>
                  <a:pt x="159972" y="198"/>
                </a:lnTo>
                <a:lnTo>
                  <a:pt x="117433" y="0"/>
                </a:lnTo>
                <a:close/>
              </a:path>
              <a:path w="581659" h="597535">
                <a:moveTo>
                  <a:pt x="545145" y="54617"/>
                </a:moveTo>
                <a:lnTo>
                  <a:pt x="491108" y="54617"/>
                </a:lnTo>
                <a:lnTo>
                  <a:pt x="537082" y="100718"/>
                </a:lnTo>
                <a:lnTo>
                  <a:pt x="498475" y="140723"/>
                </a:lnTo>
                <a:lnTo>
                  <a:pt x="549504" y="140723"/>
                </a:lnTo>
                <a:lnTo>
                  <a:pt x="576960" y="112021"/>
                </a:lnTo>
                <a:lnTo>
                  <a:pt x="580461" y="105826"/>
                </a:lnTo>
                <a:lnTo>
                  <a:pt x="581628" y="99036"/>
                </a:lnTo>
                <a:lnTo>
                  <a:pt x="580461" y="92483"/>
                </a:lnTo>
                <a:lnTo>
                  <a:pt x="576960" y="87002"/>
                </a:lnTo>
                <a:lnTo>
                  <a:pt x="545145" y="546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5591" y="5433059"/>
            <a:ext cx="11101705" cy="76200"/>
          </a:xfrm>
          <a:custGeom>
            <a:avLst/>
            <a:gdLst/>
            <a:ahLst/>
            <a:cxnLst/>
            <a:rect l="l" t="t" r="r" b="b"/>
            <a:pathLst>
              <a:path w="11101705" h="76200">
                <a:moveTo>
                  <a:pt x="38100" y="0"/>
                </a:moveTo>
                <a:lnTo>
                  <a:pt x="23268" y="2988"/>
                </a:lnTo>
                <a:lnTo>
                  <a:pt x="11158" y="11144"/>
                </a:lnTo>
                <a:lnTo>
                  <a:pt x="2993" y="23252"/>
                </a:lnTo>
                <a:lnTo>
                  <a:pt x="0" y="38099"/>
                </a:lnTo>
                <a:lnTo>
                  <a:pt x="2993" y="52947"/>
                </a:lnTo>
                <a:lnTo>
                  <a:pt x="11158" y="65055"/>
                </a:lnTo>
                <a:lnTo>
                  <a:pt x="23268" y="73211"/>
                </a:lnTo>
                <a:lnTo>
                  <a:pt x="38100" y="76199"/>
                </a:lnTo>
                <a:lnTo>
                  <a:pt x="52931" y="73211"/>
                </a:lnTo>
                <a:lnTo>
                  <a:pt x="65041" y="65055"/>
                </a:lnTo>
                <a:lnTo>
                  <a:pt x="73206" y="52947"/>
                </a:lnTo>
                <a:lnTo>
                  <a:pt x="74919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19" y="31749"/>
                </a:lnTo>
                <a:lnTo>
                  <a:pt x="73206" y="23252"/>
                </a:lnTo>
                <a:lnTo>
                  <a:pt x="65041" y="11144"/>
                </a:lnTo>
                <a:lnTo>
                  <a:pt x="52931" y="2988"/>
                </a:lnTo>
                <a:lnTo>
                  <a:pt x="38100" y="0"/>
                </a:lnTo>
                <a:close/>
              </a:path>
              <a:path w="11101705" h="76200">
                <a:moveTo>
                  <a:pt x="11063224" y="0"/>
                </a:moveTo>
                <a:lnTo>
                  <a:pt x="11048430" y="2988"/>
                </a:lnTo>
                <a:lnTo>
                  <a:pt x="11036315" y="11144"/>
                </a:lnTo>
                <a:lnTo>
                  <a:pt x="11028130" y="23252"/>
                </a:lnTo>
                <a:lnTo>
                  <a:pt x="11025124" y="38099"/>
                </a:lnTo>
                <a:lnTo>
                  <a:pt x="11028130" y="52947"/>
                </a:lnTo>
                <a:lnTo>
                  <a:pt x="11036315" y="65055"/>
                </a:lnTo>
                <a:lnTo>
                  <a:pt x="11048430" y="73211"/>
                </a:lnTo>
                <a:lnTo>
                  <a:pt x="11063224" y="76199"/>
                </a:lnTo>
                <a:lnTo>
                  <a:pt x="11078071" y="73211"/>
                </a:lnTo>
                <a:lnTo>
                  <a:pt x="11090179" y="65055"/>
                </a:lnTo>
                <a:lnTo>
                  <a:pt x="11098335" y="52947"/>
                </a:lnTo>
                <a:lnTo>
                  <a:pt x="11100045" y="44449"/>
                </a:lnTo>
                <a:lnTo>
                  <a:pt x="11063224" y="44449"/>
                </a:lnTo>
                <a:lnTo>
                  <a:pt x="11063224" y="31749"/>
                </a:lnTo>
                <a:lnTo>
                  <a:pt x="11100045" y="31749"/>
                </a:lnTo>
                <a:lnTo>
                  <a:pt x="11098335" y="23252"/>
                </a:lnTo>
                <a:lnTo>
                  <a:pt x="11090179" y="11144"/>
                </a:lnTo>
                <a:lnTo>
                  <a:pt x="11078071" y="2988"/>
                </a:lnTo>
                <a:lnTo>
                  <a:pt x="11063224" y="0"/>
                </a:lnTo>
                <a:close/>
              </a:path>
              <a:path w="11101705" h="76200">
                <a:moveTo>
                  <a:pt x="74919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19" y="44449"/>
                </a:lnTo>
                <a:lnTo>
                  <a:pt x="76200" y="38099"/>
                </a:lnTo>
                <a:lnTo>
                  <a:pt x="74919" y="31749"/>
                </a:lnTo>
                <a:close/>
              </a:path>
              <a:path w="11101705" h="76200">
                <a:moveTo>
                  <a:pt x="11026409" y="31749"/>
                </a:moveTo>
                <a:lnTo>
                  <a:pt x="74919" y="31749"/>
                </a:lnTo>
                <a:lnTo>
                  <a:pt x="76200" y="38099"/>
                </a:lnTo>
                <a:lnTo>
                  <a:pt x="74919" y="44449"/>
                </a:lnTo>
                <a:lnTo>
                  <a:pt x="11026409" y="44449"/>
                </a:lnTo>
                <a:lnTo>
                  <a:pt x="11025124" y="38099"/>
                </a:lnTo>
                <a:lnTo>
                  <a:pt x="11026409" y="31749"/>
                </a:lnTo>
                <a:close/>
              </a:path>
              <a:path w="11101705" h="76200">
                <a:moveTo>
                  <a:pt x="11100045" y="31749"/>
                </a:moveTo>
                <a:lnTo>
                  <a:pt x="11063224" y="31749"/>
                </a:lnTo>
                <a:lnTo>
                  <a:pt x="11063224" y="44449"/>
                </a:lnTo>
                <a:lnTo>
                  <a:pt x="11100045" y="44449"/>
                </a:lnTo>
                <a:lnTo>
                  <a:pt x="11101324" y="38099"/>
                </a:lnTo>
                <a:lnTo>
                  <a:pt x="11100045" y="3174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76955" y="5242559"/>
            <a:ext cx="6038215" cy="457200"/>
          </a:xfrm>
          <a:custGeom>
            <a:avLst/>
            <a:gdLst/>
            <a:ahLst/>
            <a:cxnLst/>
            <a:rect l="l" t="t" r="r" b="b"/>
            <a:pathLst>
              <a:path w="6038215" h="457200">
                <a:moveTo>
                  <a:pt x="0" y="457199"/>
                </a:moveTo>
                <a:lnTo>
                  <a:pt x="6038088" y="457199"/>
                </a:lnTo>
                <a:lnTo>
                  <a:pt x="6038088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64789" y="5299328"/>
            <a:ext cx="56635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No-cliffs integration between Azure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r>
              <a:rPr sz="2000" spc="3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Dynamics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93435" y="5859779"/>
            <a:ext cx="396239" cy="289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65496" y="6341465"/>
            <a:ext cx="454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A1A1A"/>
                </a:solidFill>
                <a:latin typeface="Segoe UI"/>
                <a:cs typeface="Segoe UI"/>
              </a:rPr>
              <a:t>MS</a:t>
            </a:r>
            <a:r>
              <a:rPr sz="900" spc="-6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1A1A1A"/>
                </a:solidFill>
                <a:latin typeface="Segoe UI"/>
                <a:cs typeface="Segoe UI"/>
              </a:rPr>
              <a:t>Flow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38900" y="5859779"/>
            <a:ext cx="327659" cy="323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10427" y="6341465"/>
            <a:ext cx="7848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A1A1A"/>
                </a:solidFill>
                <a:latin typeface="Segoe UI"/>
                <a:cs typeface="Segoe UI"/>
              </a:rPr>
              <a:t>Bot</a:t>
            </a:r>
            <a:r>
              <a:rPr sz="900" spc="-6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1A1A1A"/>
                </a:solidFill>
                <a:latin typeface="Segoe UI"/>
                <a:cs typeface="Segoe UI"/>
              </a:rPr>
              <a:t>Framework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27476" y="5859779"/>
            <a:ext cx="283463" cy="3276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205988" y="6341465"/>
            <a:ext cx="727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A1A1A"/>
                </a:solidFill>
                <a:latin typeface="Segoe UI"/>
                <a:cs typeface="Segoe UI"/>
              </a:rPr>
              <a:t>Dynamics</a:t>
            </a:r>
            <a:r>
              <a:rPr sz="900" spc="-4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1A1A1A"/>
                </a:solidFill>
                <a:latin typeface="Segoe UI"/>
                <a:cs typeface="Segoe UI"/>
              </a:rPr>
              <a:t>365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452359" y="5859779"/>
            <a:ext cx="321564" cy="3642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496047" y="6341465"/>
            <a:ext cx="2374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1A1A1A"/>
                </a:solidFill>
                <a:latin typeface="Segoe UI"/>
                <a:cs typeface="Segoe UI"/>
              </a:rPr>
              <a:t>C</a:t>
            </a:r>
            <a:r>
              <a:rPr sz="900" dirty="0">
                <a:solidFill>
                  <a:srgbClr val="1A1A1A"/>
                </a:solidFill>
                <a:latin typeface="Segoe UI"/>
                <a:cs typeface="Segoe UI"/>
              </a:rPr>
              <a:t>DS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76488" y="5859779"/>
            <a:ext cx="294131" cy="3840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116569" y="6341465"/>
            <a:ext cx="10153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A1A1A"/>
                </a:solidFill>
                <a:latin typeface="Segoe UI"/>
                <a:cs typeface="Segoe UI"/>
              </a:rPr>
              <a:t>Azure Data Lake</a:t>
            </a:r>
            <a:r>
              <a:rPr sz="900" spc="-2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1A1A1A"/>
                </a:solidFill>
                <a:latin typeface="Segoe UI"/>
                <a:cs typeface="Segoe UI"/>
              </a:rPr>
              <a:t>G2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48098" y="6341465"/>
            <a:ext cx="4660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1A1A1A"/>
                </a:solidFill>
                <a:latin typeface="Segoe UI"/>
                <a:cs typeface="Segoe UI"/>
              </a:rPr>
              <a:t>Power</a:t>
            </a:r>
            <a:r>
              <a:rPr sz="900" spc="-6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1A1A1A"/>
                </a:solidFill>
                <a:latin typeface="Segoe UI"/>
                <a:cs typeface="Segoe UI"/>
              </a:rPr>
              <a:t>BI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384547" y="5859779"/>
            <a:ext cx="393700" cy="271780"/>
          </a:xfrm>
          <a:custGeom>
            <a:avLst/>
            <a:gdLst/>
            <a:ahLst/>
            <a:cxnLst/>
            <a:rect l="l" t="t" r="r" b="b"/>
            <a:pathLst>
              <a:path w="393700" h="271779">
                <a:moveTo>
                  <a:pt x="94614" y="187756"/>
                </a:moveTo>
                <a:lnTo>
                  <a:pt x="86278" y="189325"/>
                </a:lnTo>
                <a:lnTo>
                  <a:pt x="79454" y="193603"/>
                </a:lnTo>
                <a:lnTo>
                  <a:pt x="74844" y="199945"/>
                </a:lnTo>
                <a:lnTo>
                  <a:pt x="73151" y="207708"/>
                </a:lnTo>
                <a:lnTo>
                  <a:pt x="73151" y="251333"/>
                </a:lnTo>
                <a:lnTo>
                  <a:pt x="74844" y="259093"/>
                </a:lnTo>
                <a:lnTo>
                  <a:pt x="79454" y="265431"/>
                </a:lnTo>
                <a:lnTo>
                  <a:pt x="86278" y="269704"/>
                </a:lnTo>
                <a:lnTo>
                  <a:pt x="94614" y="271272"/>
                </a:lnTo>
                <a:lnTo>
                  <a:pt x="103024" y="269704"/>
                </a:lnTo>
                <a:lnTo>
                  <a:pt x="109886" y="265431"/>
                </a:lnTo>
                <a:lnTo>
                  <a:pt x="114510" y="259093"/>
                </a:lnTo>
                <a:lnTo>
                  <a:pt x="116204" y="251333"/>
                </a:lnTo>
                <a:lnTo>
                  <a:pt x="116204" y="207708"/>
                </a:lnTo>
                <a:lnTo>
                  <a:pt x="114510" y="199945"/>
                </a:lnTo>
                <a:lnTo>
                  <a:pt x="109886" y="193603"/>
                </a:lnTo>
                <a:lnTo>
                  <a:pt x="103024" y="189325"/>
                </a:lnTo>
                <a:lnTo>
                  <a:pt x="94614" y="187756"/>
                </a:lnTo>
                <a:close/>
              </a:path>
              <a:path w="393700" h="271779">
                <a:moveTo>
                  <a:pt x="163067" y="115049"/>
                </a:moveTo>
                <a:lnTo>
                  <a:pt x="154658" y="116616"/>
                </a:lnTo>
                <a:lnTo>
                  <a:pt x="147796" y="120889"/>
                </a:lnTo>
                <a:lnTo>
                  <a:pt x="143172" y="127227"/>
                </a:lnTo>
                <a:lnTo>
                  <a:pt x="141477" y="134988"/>
                </a:lnTo>
                <a:lnTo>
                  <a:pt x="141477" y="251333"/>
                </a:lnTo>
                <a:lnTo>
                  <a:pt x="143172" y="259093"/>
                </a:lnTo>
                <a:lnTo>
                  <a:pt x="147796" y="265431"/>
                </a:lnTo>
                <a:lnTo>
                  <a:pt x="154658" y="269704"/>
                </a:lnTo>
                <a:lnTo>
                  <a:pt x="163067" y="271272"/>
                </a:lnTo>
                <a:lnTo>
                  <a:pt x="171457" y="269704"/>
                </a:lnTo>
                <a:lnTo>
                  <a:pt x="178276" y="265431"/>
                </a:lnTo>
                <a:lnTo>
                  <a:pt x="182856" y="259093"/>
                </a:lnTo>
                <a:lnTo>
                  <a:pt x="184530" y="251333"/>
                </a:lnTo>
                <a:lnTo>
                  <a:pt x="184530" y="134988"/>
                </a:lnTo>
                <a:lnTo>
                  <a:pt x="182856" y="127227"/>
                </a:lnTo>
                <a:lnTo>
                  <a:pt x="178276" y="120889"/>
                </a:lnTo>
                <a:lnTo>
                  <a:pt x="171457" y="116616"/>
                </a:lnTo>
                <a:lnTo>
                  <a:pt x="163067" y="115049"/>
                </a:lnTo>
                <a:close/>
              </a:path>
              <a:path w="393700" h="271779">
                <a:moveTo>
                  <a:pt x="231521" y="146900"/>
                </a:moveTo>
                <a:lnTo>
                  <a:pt x="223111" y="148467"/>
                </a:lnTo>
                <a:lnTo>
                  <a:pt x="216249" y="152741"/>
                </a:lnTo>
                <a:lnTo>
                  <a:pt x="211625" y="159079"/>
                </a:lnTo>
                <a:lnTo>
                  <a:pt x="209930" y="166839"/>
                </a:lnTo>
                <a:lnTo>
                  <a:pt x="209930" y="251333"/>
                </a:lnTo>
                <a:lnTo>
                  <a:pt x="211625" y="259093"/>
                </a:lnTo>
                <a:lnTo>
                  <a:pt x="216249" y="265431"/>
                </a:lnTo>
                <a:lnTo>
                  <a:pt x="223111" y="269704"/>
                </a:lnTo>
                <a:lnTo>
                  <a:pt x="231521" y="271272"/>
                </a:lnTo>
                <a:lnTo>
                  <a:pt x="239857" y="269704"/>
                </a:lnTo>
                <a:lnTo>
                  <a:pt x="246681" y="265431"/>
                </a:lnTo>
                <a:lnTo>
                  <a:pt x="251291" y="259093"/>
                </a:lnTo>
                <a:lnTo>
                  <a:pt x="252984" y="251333"/>
                </a:lnTo>
                <a:lnTo>
                  <a:pt x="252984" y="166839"/>
                </a:lnTo>
                <a:lnTo>
                  <a:pt x="251291" y="159079"/>
                </a:lnTo>
                <a:lnTo>
                  <a:pt x="246681" y="152741"/>
                </a:lnTo>
                <a:lnTo>
                  <a:pt x="239857" y="148467"/>
                </a:lnTo>
                <a:lnTo>
                  <a:pt x="231521" y="146900"/>
                </a:lnTo>
                <a:close/>
              </a:path>
              <a:path w="393700" h="271779">
                <a:moveTo>
                  <a:pt x="299847" y="66103"/>
                </a:moveTo>
                <a:lnTo>
                  <a:pt x="291510" y="67670"/>
                </a:lnTo>
                <a:lnTo>
                  <a:pt x="284686" y="71943"/>
                </a:lnTo>
                <a:lnTo>
                  <a:pt x="280076" y="78281"/>
                </a:lnTo>
                <a:lnTo>
                  <a:pt x="278384" y="86042"/>
                </a:lnTo>
                <a:lnTo>
                  <a:pt x="278384" y="251333"/>
                </a:lnTo>
                <a:lnTo>
                  <a:pt x="280076" y="259093"/>
                </a:lnTo>
                <a:lnTo>
                  <a:pt x="284686" y="265431"/>
                </a:lnTo>
                <a:lnTo>
                  <a:pt x="291510" y="269704"/>
                </a:lnTo>
                <a:lnTo>
                  <a:pt x="299847" y="271272"/>
                </a:lnTo>
                <a:lnTo>
                  <a:pt x="308256" y="269704"/>
                </a:lnTo>
                <a:lnTo>
                  <a:pt x="315118" y="265431"/>
                </a:lnTo>
                <a:lnTo>
                  <a:pt x="319742" y="259093"/>
                </a:lnTo>
                <a:lnTo>
                  <a:pt x="321437" y="251333"/>
                </a:lnTo>
                <a:lnTo>
                  <a:pt x="321437" y="86042"/>
                </a:lnTo>
                <a:lnTo>
                  <a:pt x="319742" y="78281"/>
                </a:lnTo>
                <a:lnTo>
                  <a:pt x="315118" y="71943"/>
                </a:lnTo>
                <a:lnTo>
                  <a:pt x="308256" y="67670"/>
                </a:lnTo>
                <a:lnTo>
                  <a:pt x="299847" y="66103"/>
                </a:lnTo>
                <a:close/>
              </a:path>
              <a:path w="393700" h="271779">
                <a:moveTo>
                  <a:pt x="344804" y="0"/>
                </a:moveTo>
                <a:lnTo>
                  <a:pt x="48387" y="0"/>
                </a:lnTo>
                <a:lnTo>
                  <a:pt x="29575" y="3522"/>
                </a:lnTo>
                <a:lnTo>
                  <a:pt x="14192" y="13128"/>
                </a:lnTo>
                <a:lnTo>
                  <a:pt x="3810" y="27378"/>
                </a:lnTo>
                <a:lnTo>
                  <a:pt x="0" y="44831"/>
                </a:lnTo>
                <a:lnTo>
                  <a:pt x="0" y="192278"/>
                </a:lnTo>
                <a:lnTo>
                  <a:pt x="3810" y="209725"/>
                </a:lnTo>
                <a:lnTo>
                  <a:pt x="14192" y="223975"/>
                </a:lnTo>
                <a:lnTo>
                  <a:pt x="29575" y="233584"/>
                </a:lnTo>
                <a:lnTo>
                  <a:pt x="48387" y="237109"/>
                </a:lnTo>
                <a:lnTo>
                  <a:pt x="53848" y="237109"/>
                </a:lnTo>
                <a:lnTo>
                  <a:pt x="53848" y="223139"/>
                </a:lnTo>
                <a:lnTo>
                  <a:pt x="50291" y="223139"/>
                </a:lnTo>
                <a:lnTo>
                  <a:pt x="37211" y="220691"/>
                </a:lnTo>
                <a:lnTo>
                  <a:pt x="26511" y="214017"/>
                </a:lnTo>
                <a:lnTo>
                  <a:pt x="19288" y="204118"/>
                </a:lnTo>
                <a:lnTo>
                  <a:pt x="16698" y="192278"/>
                </a:lnTo>
                <a:lnTo>
                  <a:pt x="16706" y="44831"/>
                </a:lnTo>
                <a:lnTo>
                  <a:pt x="19288" y="33028"/>
                </a:lnTo>
                <a:lnTo>
                  <a:pt x="26511" y="23129"/>
                </a:lnTo>
                <a:lnTo>
                  <a:pt x="37211" y="16455"/>
                </a:lnTo>
                <a:lnTo>
                  <a:pt x="50291" y="14008"/>
                </a:lnTo>
                <a:lnTo>
                  <a:pt x="379640" y="14008"/>
                </a:lnTo>
                <a:lnTo>
                  <a:pt x="378999" y="13128"/>
                </a:lnTo>
                <a:lnTo>
                  <a:pt x="363616" y="3522"/>
                </a:lnTo>
                <a:lnTo>
                  <a:pt x="344804" y="0"/>
                </a:lnTo>
                <a:close/>
              </a:path>
              <a:path w="393700" h="271779">
                <a:moveTo>
                  <a:pt x="379640" y="14008"/>
                </a:moveTo>
                <a:lnTo>
                  <a:pt x="344042" y="14008"/>
                </a:lnTo>
                <a:lnTo>
                  <a:pt x="357177" y="16455"/>
                </a:lnTo>
                <a:lnTo>
                  <a:pt x="367871" y="23129"/>
                </a:lnTo>
                <a:lnTo>
                  <a:pt x="375064" y="33028"/>
                </a:lnTo>
                <a:lnTo>
                  <a:pt x="377629" y="44831"/>
                </a:lnTo>
                <a:lnTo>
                  <a:pt x="377637" y="192278"/>
                </a:lnTo>
                <a:lnTo>
                  <a:pt x="375064" y="204118"/>
                </a:lnTo>
                <a:lnTo>
                  <a:pt x="367871" y="214017"/>
                </a:lnTo>
                <a:lnTo>
                  <a:pt x="357177" y="220691"/>
                </a:lnTo>
                <a:lnTo>
                  <a:pt x="344042" y="223139"/>
                </a:lnTo>
                <a:lnTo>
                  <a:pt x="343535" y="223139"/>
                </a:lnTo>
                <a:lnTo>
                  <a:pt x="343535" y="237109"/>
                </a:lnTo>
                <a:lnTo>
                  <a:pt x="344804" y="237109"/>
                </a:lnTo>
                <a:lnTo>
                  <a:pt x="363616" y="233584"/>
                </a:lnTo>
                <a:lnTo>
                  <a:pt x="378999" y="223975"/>
                </a:lnTo>
                <a:lnTo>
                  <a:pt x="389381" y="209725"/>
                </a:lnTo>
                <a:lnTo>
                  <a:pt x="393191" y="192278"/>
                </a:lnTo>
                <a:lnTo>
                  <a:pt x="393191" y="44831"/>
                </a:lnTo>
                <a:lnTo>
                  <a:pt x="389381" y="27378"/>
                </a:lnTo>
                <a:lnTo>
                  <a:pt x="379640" y="14008"/>
                </a:lnTo>
                <a:close/>
              </a:path>
            </a:pathLst>
          </a:custGeom>
          <a:solidFill>
            <a:srgbClr val="15151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237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3">
            <a:extLst>
              <a:ext uri="{FF2B5EF4-FFF2-40B4-BE49-F238E27FC236}">
                <a16:creationId xmlns:a16="http://schemas.microsoft.com/office/drawing/2014/main" id="{489489E4-0236-4988-B088-77689ED21017}"/>
              </a:ext>
            </a:extLst>
          </p:cNvPr>
          <p:cNvSpPr/>
          <p:nvPr/>
        </p:nvSpPr>
        <p:spPr bwMode="auto">
          <a:xfrm>
            <a:off x="2178315" y="2498558"/>
            <a:ext cx="9449763" cy="2858722"/>
          </a:xfrm>
          <a:custGeom>
            <a:avLst/>
            <a:gdLst>
              <a:gd name="connsiteX0" fmla="*/ 0 w 11903242"/>
              <a:gd name="connsiteY0" fmla="*/ 1468387 h 3233051"/>
              <a:gd name="connsiteX1" fmla="*/ 1459831 w 11903242"/>
              <a:gd name="connsiteY1" fmla="*/ 104808 h 3233051"/>
              <a:gd name="connsiteX2" fmla="*/ 3689684 w 11903242"/>
              <a:gd name="connsiteY2" fmla="*/ 1179629 h 3233051"/>
              <a:gd name="connsiteX3" fmla="*/ 5534526 w 11903242"/>
              <a:gd name="connsiteY3" fmla="*/ 3233019 h 3233051"/>
              <a:gd name="connsiteX4" fmla="*/ 7940842 w 11903242"/>
              <a:gd name="connsiteY4" fmla="*/ 1227755 h 3233051"/>
              <a:gd name="connsiteX5" fmla="*/ 9962147 w 11903242"/>
              <a:gd name="connsiteY5" fmla="*/ 8555 h 3233051"/>
              <a:gd name="connsiteX6" fmla="*/ 11903242 w 11903242"/>
              <a:gd name="connsiteY6" fmla="*/ 1821313 h 3233051"/>
              <a:gd name="connsiteX0" fmla="*/ 0 w 11903242"/>
              <a:gd name="connsiteY0" fmla="*/ 1478242 h 3242906"/>
              <a:gd name="connsiteX1" fmla="*/ 1475873 w 11903242"/>
              <a:gd name="connsiteY1" fmla="*/ 2368 h 3242906"/>
              <a:gd name="connsiteX2" fmla="*/ 3689684 w 11903242"/>
              <a:gd name="connsiteY2" fmla="*/ 1189484 h 3242906"/>
              <a:gd name="connsiteX3" fmla="*/ 5534526 w 11903242"/>
              <a:gd name="connsiteY3" fmla="*/ 3242874 h 3242906"/>
              <a:gd name="connsiteX4" fmla="*/ 7940842 w 11903242"/>
              <a:gd name="connsiteY4" fmla="*/ 1237610 h 3242906"/>
              <a:gd name="connsiteX5" fmla="*/ 9962147 w 11903242"/>
              <a:gd name="connsiteY5" fmla="*/ 18410 h 3242906"/>
              <a:gd name="connsiteX6" fmla="*/ 11903242 w 11903242"/>
              <a:gd name="connsiteY6" fmla="*/ 1831168 h 3242906"/>
              <a:gd name="connsiteX0" fmla="*/ 0 w 11903242"/>
              <a:gd name="connsiteY0" fmla="*/ 1476970 h 3241634"/>
              <a:gd name="connsiteX1" fmla="*/ 1475873 w 11903242"/>
              <a:gd name="connsiteY1" fmla="*/ 1096 h 3241634"/>
              <a:gd name="connsiteX2" fmla="*/ 3689684 w 11903242"/>
              <a:gd name="connsiteY2" fmla="*/ 1188212 h 3241634"/>
              <a:gd name="connsiteX3" fmla="*/ 5534526 w 11903242"/>
              <a:gd name="connsiteY3" fmla="*/ 3241602 h 3241634"/>
              <a:gd name="connsiteX4" fmla="*/ 7940842 w 11903242"/>
              <a:gd name="connsiteY4" fmla="*/ 1236338 h 3241634"/>
              <a:gd name="connsiteX5" fmla="*/ 9962147 w 11903242"/>
              <a:gd name="connsiteY5" fmla="*/ 17138 h 3241634"/>
              <a:gd name="connsiteX6" fmla="*/ 11903242 w 11903242"/>
              <a:gd name="connsiteY6" fmla="*/ 1829896 h 3241634"/>
              <a:gd name="connsiteX0" fmla="*/ 0 w 11903242"/>
              <a:gd name="connsiteY0" fmla="*/ 1476970 h 3241634"/>
              <a:gd name="connsiteX1" fmla="*/ 1475873 w 11903242"/>
              <a:gd name="connsiteY1" fmla="*/ 1096 h 3241634"/>
              <a:gd name="connsiteX2" fmla="*/ 3689684 w 11903242"/>
              <a:gd name="connsiteY2" fmla="*/ 1188212 h 3241634"/>
              <a:gd name="connsiteX3" fmla="*/ 5534526 w 11903242"/>
              <a:gd name="connsiteY3" fmla="*/ 3241602 h 3241634"/>
              <a:gd name="connsiteX4" fmla="*/ 7940842 w 11903242"/>
              <a:gd name="connsiteY4" fmla="*/ 1236338 h 3241634"/>
              <a:gd name="connsiteX5" fmla="*/ 9962147 w 11903242"/>
              <a:gd name="connsiteY5" fmla="*/ 17138 h 3241634"/>
              <a:gd name="connsiteX6" fmla="*/ 11903242 w 11903242"/>
              <a:gd name="connsiteY6" fmla="*/ 1829896 h 3241634"/>
              <a:gd name="connsiteX0" fmla="*/ 0 w 11903242"/>
              <a:gd name="connsiteY0" fmla="*/ 1477224 h 3241859"/>
              <a:gd name="connsiteX1" fmla="*/ 1475873 w 11903242"/>
              <a:gd name="connsiteY1" fmla="*/ 1350 h 3241859"/>
              <a:gd name="connsiteX2" fmla="*/ 3577389 w 11903242"/>
              <a:gd name="connsiteY2" fmla="*/ 1252635 h 3241859"/>
              <a:gd name="connsiteX3" fmla="*/ 5534526 w 11903242"/>
              <a:gd name="connsiteY3" fmla="*/ 3241856 h 3241859"/>
              <a:gd name="connsiteX4" fmla="*/ 7940842 w 11903242"/>
              <a:gd name="connsiteY4" fmla="*/ 1236592 h 3241859"/>
              <a:gd name="connsiteX5" fmla="*/ 9962147 w 11903242"/>
              <a:gd name="connsiteY5" fmla="*/ 17392 h 3241859"/>
              <a:gd name="connsiteX6" fmla="*/ 11903242 w 11903242"/>
              <a:gd name="connsiteY6" fmla="*/ 1830150 h 3241859"/>
              <a:gd name="connsiteX0" fmla="*/ 0 w 11903242"/>
              <a:gd name="connsiteY0" fmla="*/ 1478295 h 3242931"/>
              <a:gd name="connsiteX1" fmla="*/ 1475873 w 11903242"/>
              <a:gd name="connsiteY1" fmla="*/ 2421 h 3242931"/>
              <a:gd name="connsiteX2" fmla="*/ 3577389 w 11903242"/>
              <a:gd name="connsiteY2" fmla="*/ 1253706 h 3242931"/>
              <a:gd name="connsiteX3" fmla="*/ 5534526 w 11903242"/>
              <a:gd name="connsiteY3" fmla="*/ 3242927 h 3242931"/>
              <a:gd name="connsiteX4" fmla="*/ 7940842 w 11903242"/>
              <a:gd name="connsiteY4" fmla="*/ 1237663 h 3242931"/>
              <a:gd name="connsiteX5" fmla="*/ 9962147 w 11903242"/>
              <a:gd name="connsiteY5" fmla="*/ 18463 h 3242931"/>
              <a:gd name="connsiteX6" fmla="*/ 11903242 w 11903242"/>
              <a:gd name="connsiteY6" fmla="*/ 1831221 h 3242931"/>
              <a:gd name="connsiteX0" fmla="*/ 0 w 11903242"/>
              <a:gd name="connsiteY0" fmla="*/ 1476728 h 3241364"/>
              <a:gd name="connsiteX1" fmla="*/ 1475873 w 11903242"/>
              <a:gd name="connsiteY1" fmla="*/ 854 h 3241364"/>
              <a:gd name="connsiteX2" fmla="*/ 3577389 w 11903242"/>
              <a:gd name="connsiteY2" fmla="*/ 1252139 h 3241364"/>
              <a:gd name="connsiteX3" fmla="*/ 5534526 w 11903242"/>
              <a:gd name="connsiteY3" fmla="*/ 3241360 h 3241364"/>
              <a:gd name="connsiteX4" fmla="*/ 7940842 w 11903242"/>
              <a:gd name="connsiteY4" fmla="*/ 1236096 h 3241364"/>
              <a:gd name="connsiteX5" fmla="*/ 9962147 w 11903242"/>
              <a:gd name="connsiteY5" fmla="*/ 16896 h 3241364"/>
              <a:gd name="connsiteX6" fmla="*/ 11903242 w 11903242"/>
              <a:gd name="connsiteY6" fmla="*/ 1829654 h 3241364"/>
              <a:gd name="connsiteX0" fmla="*/ 0 w 11903242"/>
              <a:gd name="connsiteY0" fmla="*/ 1476440 h 3241076"/>
              <a:gd name="connsiteX1" fmla="*/ 1475873 w 11903242"/>
              <a:gd name="connsiteY1" fmla="*/ 566 h 3241076"/>
              <a:gd name="connsiteX2" fmla="*/ 3577389 w 11903242"/>
              <a:gd name="connsiteY2" fmla="*/ 1251851 h 3241076"/>
              <a:gd name="connsiteX3" fmla="*/ 5534526 w 11903242"/>
              <a:gd name="connsiteY3" fmla="*/ 3241072 h 3241076"/>
              <a:gd name="connsiteX4" fmla="*/ 7940842 w 11903242"/>
              <a:gd name="connsiteY4" fmla="*/ 1235808 h 3241076"/>
              <a:gd name="connsiteX5" fmla="*/ 9962147 w 11903242"/>
              <a:gd name="connsiteY5" fmla="*/ 16608 h 3241076"/>
              <a:gd name="connsiteX6" fmla="*/ 11903242 w 11903242"/>
              <a:gd name="connsiteY6" fmla="*/ 1829366 h 3241076"/>
              <a:gd name="connsiteX0" fmla="*/ 0 w 11903242"/>
              <a:gd name="connsiteY0" fmla="*/ 1476294 h 2823835"/>
              <a:gd name="connsiteX1" fmla="*/ 1475873 w 11903242"/>
              <a:gd name="connsiteY1" fmla="*/ 420 h 2823835"/>
              <a:gd name="connsiteX2" fmla="*/ 3577389 w 11903242"/>
              <a:gd name="connsiteY2" fmla="*/ 1251705 h 2823835"/>
              <a:gd name="connsiteX3" fmla="*/ 5710989 w 11903242"/>
              <a:gd name="connsiteY3" fmla="*/ 2823831 h 2823835"/>
              <a:gd name="connsiteX4" fmla="*/ 7940842 w 11903242"/>
              <a:gd name="connsiteY4" fmla="*/ 1235662 h 2823835"/>
              <a:gd name="connsiteX5" fmla="*/ 9962147 w 11903242"/>
              <a:gd name="connsiteY5" fmla="*/ 16462 h 2823835"/>
              <a:gd name="connsiteX6" fmla="*/ 11903242 w 11903242"/>
              <a:gd name="connsiteY6" fmla="*/ 1829220 h 2823835"/>
              <a:gd name="connsiteX0" fmla="*/ 0 w 11903242"/>
              <a:gd name="connsiteY0" fmla="*/ 1476294 h 2824062"/>
              <a:gd name="connsiteX1" fmla="*/ 1475873 w 11903242"/>
              <a:gd name="connsiteY1" fmla="*/ 420 h 2824062"/>
              <a:gd name="connsiteX2" fmla="*/ 3577389 w 11903242"/>
              <a:gd name="connsiteY2" fmla="*/ 1251705 h 2824062"/>
              <a:gd name="connsiteX3" fmla="*/ 5710989 w 11903242"/>
              <a:gd name="connsiteY3" fmla="*/ 2823831 h 2824062"/>
              <a:gd name="connsiteX4" fmla="*/ 7940842 w 11903242"/>
              <a:gd name="connsiteY4" fmla="*/ 1235662 h 2824062"/>
              <a:gd name="connsiteX5" fmla="*/ 9962147 w 11903242"/>
              <a:gd name="connsiteY5" fmla="*/ 16462 h 2824062"/>
              <a:gd name="connsiteX6" fmla="*/ 11903242 w 11903242"/>
              <a:gd name="connsiteY6" fmla="*/ 1829220 h 2824062"/>
              <a:gd name="connsiteX0" fmla="*/ 0 w 11903242"/>
              <a:gd name="connsiteY0" fmla="*/ 1476407 h 2824218"/>
              <a:gd name="connsiteX1" fmla="*/ 1475873 w 11903242"/>
              <a:gd name="connsiteY1" fmla="*/ 533 h 2824218"/>
              <a:gd name="connsiteX2" fmla="*/ 3577389 w 11903242"/>
              <a:gd name="connsiteY2" fmla="*/ 1251818 h 2824218"/>
              <a:gd name="connsiteX3" fmla="*/ 5710989 w 11903242"/>
              <a:gd name="connsiteY3" fmla="*/ 2823944 h 2824218"/>
              <a:gd name="connsiteX4" fmla="*/ 7940842 w 11903242"/>
              <a:gd name="connsiteY4" fmla="*/ 1235775 h 2824218"/>
              <a:gd name="connsiteX5" fmla="*/ 9962147 w 11903242"/>
              <a:gd name="connsiteY5" fmla="*/ 16575 h 2824218"/>
              <a:gd name="connsiteX6" fmla="*/ 11903242 w 11903242"/>
              <a:gd name="connsiteY6" fmla="*/ 1829333 h 2824218"/>
              <a:gd name="connsiteX0" fmla="*/ 0 w 11903242"/>
              <a:gd name="connsiteY0" fmla="*/ 1476407 h 2824218"/>
              <a:gd name="connsiteX1" fmla="*/ 1475873 w 11903242"/>
              <a:gd name="connsiteY1" fmla="*/ 533 h 2824218"/>
              <a:gd name="connsiteX2" fmla="*/ 3577389 w 11903242"/>
              <a:gd name="connsiteY2" fmla="*/ 1251818 h 2824218"/>
              <a:gd name="connsiteX3" fmla="*/ 5710989 w 11903242"/>
              <a:gd name="connsiteY3" fmla="*/ 2823944 h 2824218"/>
              <a:gd name="connsiteX4" fmla="*/ 7940842 w 11903242"/>
              <a:gd name="connsiteY4" fmla="*/ 1235775 h 2824218"/>
              <a:gd name="connsiteX5" fmla="*/ 9962147 w 11903242"/>
              <a:gd name="connsiteY5" fmla="*/ 16575 h 2824218"/>
              <a:gd name="connsiteX6" fmla="*/ 11903242 w 11903242"/>
              <a:gd name="connsiteY6" fmla="*/ 1829333 h 2824218"/>
              <a:gd name="connsiteX0" fmla="*/ 0 w 11903242"/>
              <a:gd name="connsiteY0" fmla="*/ 1476407 h 2824218"/>
              <a:gd name="connsiteX1" fmla="*/ 1475873 w 11903242"/>
              <a:gd name="connsiteY1" fmla="*/ 533 h 2824218"/>
              <a:gd name="connsiteX2" fmla="*/ 3577389 w 11903242"/>
              <a:gd name="connsiteY2" fmla="*/ 1251818 h 2824218"/>
              <a:gd name="connsiteX3" fmla="*/ 5710989 w 11903242"/>
              <a:gd name="connsiteY3" fmla="*/ 2823944 h 2824218"/>
              <a:gd name="connsiteX4" fmla="*/ 7940842 w 11903242"/>
              <a:gd name="connsiteY4" fmla="*/ 1235775 h 2824218"/>
              <a:gd name="connsiteX5" fmla="*/ 9962147 w 11903242"/>
              <a:gd name="connsiteY5" fmla="*/ 16575 h 2824218"/>
              <a:gd name="connsiteX6" fmla="*/ 11903242 w 11903242"/>
              <a:gd name="connsiteY6" fmla="*/ 1829333 h 2824218"/>
              <a:gd name="connsiteX0" fmla="*/ 0 w 11630526"/>
              <a:gd name="connsiteY0" fmla="*/ 1476407 h 2824218"/>
              <a:gd name="connsiteX1" fmla="*/ 1475873 w 11630526"/>
              <a:gd name="connsiteY1" fmla="*/ 533 h 2824218"/>
              <a:gd name="connsiteX2" fmla="*/ 3577389 w 11630526"/>
              <a:gd name="connsiteY2" fmla="*/ 1251818 h 2824218"/>
              <a:gd name="connsiteX3" fmla="*/ 5710989 w 11630526"/>
              <a:gd name="connsiteY3" fmla="*/ 2823944 h 2824218"/>
              <a:gd name="connsiteX4" fmla="*/ 7940842 w 11630526"/>
              <a:gd name="connsiteY4" fmla="*/ 1235775 h 2824218"/>
              <a:gd name="connsiteX5" fmla="*/ 9962147 w 11630526"/>
              <a:gd name="connsiteY5" fmla="*/ 16575 h 2824218"/>
              <a:gd name="connsiteX6" fmla="*/ 11630526 w 11630526"/>
              <a:gd name="connsiteY6" fmla="*/ 1829333 h 2824218"/>
              <a:gd name="connsiteX0" fmla="*/ 0 w 11630526"/>
              <a:gd name="connsiteY0" fmla="*/ 1476407 h 2824218"/>
              <a:gd name="connsiteX1" fmla="*/ 1475873 w 11630526"/>
              <a:gd name="connsiteY1" fmla="*/ 533 h 2824218"/>
              <a:gd name="connsiteX2" fmla="*/ 3577389 w 11630526"/>
              <a:gd name="connsiteY2" fmla="*/ 1251818 h 2824218"/>
              <a:gd name="connsiteX3" fmla="*/ 5710989 w 11630526"/>
              <a:gd name="connsiteY3" fmla="*/ 2823944 h 2824218"/>
              <a:gd name="connsiteX4" fmla="*/ 7940842 w 11630526"/>
              <a:gd name="connsiteY4" fmla="*/ 1235775 h 2824218"/>
              <a:gd name="connsiteX5" fmla="*/ 9962147 w 11630526"/>
              <a:gd name="connsiteY5" fmla="*/ 16575 h 2824218"/>
              <a:gd name="connsiteX6" fmla="*/ 11630526 w 11630526"/>
              <a:gd name="connsiteY6" fmla="*/ 1829333 h 2824218"/>
              <a:gd name="connsiteX0" fmla="*/ 0 w 11630526"/>
              <a:gd name="connsiteY0" fmla="*/ 1541463 h 2889274"/>
              <a:gd name="connsiteX1" fmla="*/ 1475873 w 11630526"/>
              <a:gd name="connsiteY1" fmla="*/ 65589 h 2889274"/>
              <a:gd name="connsiteX2" fmla="*/ 3577389 w 11630526"/>
              <a:gd name="connsiteY2" fmla="*/ 1316874 h 2889274"/>
              <a:gd name="connsiteX3" fmla="*/ 5710989 w 11630526"/>
              <a:gd name="connsiteY3" fmla="*/ 2889000 h 2889274"/>
              <a:gd name="connsiteX4" fmla="*/ 7940842 w 11630526"/>
              <a:gd name="connsiteY4" fmla="*/ 1300831 h 2889274"/>
              <a:gd name="connsiteX5" fmla="*/ 9944577 w 11630526"/>
              <a:gd name="connsiteY5" fmla="*/ 1421 h 2889274"/>
              <a:gd name="connsiteX6" fmla="*/ 11630526 w 11630526"/>
              <a:gd name="connsiteY6" fmla="*/ 1894389 h 2889274"/>
              <a:gd name="connsiteX0" fmla="*/ 0 w 11630526"/>
              <a:gd name="connsiteY0" fmla="*/ 1540049 h 2887860"/>
              <a:gd name="connsiteX1" fmla="*/ 1475873 w 11630526"/>
              <a:gd name="connsiteY1" fmla="*/ 64175 h 2887860"/>
              <a:gd name="connsiteX2" fmla="*/ 3577389 w 11630526"/>
              <a:gd name="connsiteY2" fmla="*/ 1315460 h 2887860"/>
              <a:gd name="connsiteX3" fmla="*/ 5710989 w 11630526"/>
              <a:gd name="connsiteY3" fmla="*/ 2887586 h 2887860"/>
              <a:gd name="connsiteX4" fmla="*/ 7940842 w 11630526"/>
              <a:gd name="connsiteY4" fmla="*/ 1299417 h 2887860"/>
              <a:gd name="connsiteX5" fmla="*/ 9944577 w 11630526"/>
              <a:gd name="connsiteY5" fmla="*/ 7 h 2887860"/>
              <a:gd name="connsiteX6" fmla="*/ 11630526 w 11630526"/>
              <a:gd name="connsiteY6" fmla="*/ 1892975 h 2887860"/>
              <a:gd name="connsiteX0" fmla="*/ 0 w 11767083"/>
              <a:gd name="connsiteY0" fmla="*/ 1540493 h 2888304"/>
              <a:gd name="connsiteX1" fmla="*/ 1475873 w 11767083"/>
              <a:gd name="connsiteY1" fmla="*/ 64619 h 2888304"/>
              <a:gd name="connsiteX2" fmla="*/ 3577389 w 11767083"/>
              <a:gd name="connsiteY2" fmla="*/ 1315904 h 2888304"/>
              <a:gd name="connsiteX3" fmla="*/ 5710989 w 11767083"/>
              <a:gd name="connsiteY3" fmla="*/ 2888030 h 2888304"/>
              <a:gd name="connsiteX4" fmla="*/ 7940842 w 11767083"/>
              <a:gd name="connsiteY4" fmla="*/ 1299861 h 2888304"/>
              <a:gd name="connsiteX5" fmla="*/ 9944577 w 11767083"/>
              <a:gd name="connsiteY5" fmla="*/ 451 h 2888304"/>
              <a:gd name="connsiteX6" fmla="*/ 11767083 w 11767083"/>
              <a:gd name="connsiteY6" fmla="*/ 1436219 h 2888304"/>
              <a:gd name="connsiteX0" fmla="*/ 0 w 11767083"/>
              <a:gd name="connsiteY0" fmla="*/ 1540493 h 2888304"/>
              <a:gd name="connsiteX1" fmla="*/ 1475873 w 11767083"/>
              <a:gd name="connsiteY1" fmla="*/ 64619 h 2888304"/>
              <a:gd name="connsiteX2" fmla="*/ 3577389 w 11767083"/>
              <a:gd name="connsiteY2" fmla="*/ 1315904 h 2888304"/>
              <a:gd name="connsiteX3" fmla="*/ 5710989 w 11767083"/>
              <a:gd name="connsiteY3" fmla="*/ 2888030 h 2888304"/>
              <a:gd name="connsiteX4" fmla="*/ 7940842 w 11767083"/>
              <a:gd name="connsiteY4" fmla="*/ 1299861 h 2888304"/>
              <a:gd name="connsiteX5" fmla="*/ 9944577 w 11767083"/>
              <a:gd name="connsiteY5" fmla="*/ 451 h 2888304"/>
              <a:gd name="connsiteX6" fmla="*/ 11767083 w 11767083"/>
              <a:gd name="connsiteY6" fmla="*/ 1436219 h 2888304"/>
              <a:gd name="connsiteX0" fmla="*/ 0 w 11767083"/>
              <a:gd name="connsiteY0" fmla="*/ 1540493 h 2888259"/>
              <a:gd name="connsiteX1" fmla="*/ 1902404 w 11767083"/>
              <a:gd name="connsiteY1" fmla="*/ 115419 h 2888259"/>
              <a:gd name="connsiteX2" fmla="*/ 3577389 w 11767083"/>
              <a:gd name="connsiteY2" fmla="*/ 1315904 h 2888259"/>
              <a:gd name="connsiteX3" fmla="*/ 5710989 w 11767083"/>
              <a:gd name="connsiteY3" fmla="*/ 2888030 h 2888259"/>
              <a:gd name="connsiteX4" fmla="*/ 7940842 w 11767083"/>
              <a:gd name="connsiteY4" fmla="*/ 1299861 h 2888259"/>
              <a:gd name="connsiteX5" fmla="*/ 9944577 w 11767083"/>
              <a:gd name="connsiteY5" fmla="*/ 451 h 2888259"/>
              <a:gd name="connsiteX6" fmla="*/ 11767083 w 11767083"/>
              <a:gd name="connsiteY6" fmla="*/ 1436219 h 2888259"/>
              <a:gd name="connsiteX0" fmla="*/ 0 w 11767083"/>
              <a:gd name="connsiteY0" fmla="*/ 1540493 h 2888259"/>
              <a:gd name="connsiteX1" fmla="*/ 1902404 w 11767083"/>
              <a:gd name="connsiteY1" fmla="*/ 115419 h 2888259"/>
              <a:gd name="connsiteX2" fmla="*/ 3577389 w 11767083"/>
              <a:gd name="connsiteY2" fmla="*/ 1315904 h 2888259"/>
              <a:gd name="connsiteX3" fmla="*/ 5710989 w 11767083"/>
              <a:gd name="connsiteY3" fmla="*/ 2888030 h 2888259"/>
              <a:gd name="connsiteX4" fmla="*/ 7940842 w 11767083"/>
              <a:gd name="connsiteY4" fmla="*/ 1299861 h 2888259"/>
              <a:gd name="connsiteX5" fmla="*/ 9944577 w 11767083"/>
              <a:gd name="connsiteY5" fmla="*/ 451 h 2888259"/>
              <a:gd name="connsiteX6" fmla="*/ 11767083 w 11767083"/>
              <a:gd name="connsiteY6" fmla="*/ 1436219 h 2888259"/>
              <a:gd name="connsiteX0" fmla="*/ 0 w 11767083"/>
              <a:gd name="connsiteY0" fmla="*/ 1540493 h 2888309"/>
              <a:gd name="connsiteX1" fmla="*/ 1902404 w 11767083"/>
              <a:gd name="connsiteY1" fmla="*/ 115419 h 2888309"/>
              <a:gd name="connsiteX2" fmla="*/ 3577389 w 11767083"/>
              <a:gd name="connsiteY2" fmla="*/ 1315904 h 2888309"/>
              <a:gd name="connsiteX3" fmla="*/ 5710989 w 11767083"/>
              <a:gd name="connsiteY3" fmla="*/ 2888030 h 2888309"/>
              <a:gd name="connsiteX4" fmla="*/ 7940842 w 11767083"/>
              <a:gd name="connsiteY4" fmla="*/ 1299861 h 2888309"/>
              <a:gd name="connsiteX5" fmla="*/ 9944577 w 11767083"/>
              <a:gd name="connsiteY5" fmla="*/ 451 h 2888309"/>
              <a:gd name="connsiteX6" fmla="*/ 11767083 w 11767083"/>
              <a:gd name="connsiteY6" fmla="*/ 1436219 h 2888309"/>
              <a:gd name="connsiteX0" fmla="*/ 0 w 11767083"/>
              <a:gd name="connsiteY0" fmla="*/ 1540493 h 2888199"/>
              <a:gd name="connsiteX1" fmla="*/ 1902404 w 11767083"/>
              <a:gd name="connsiteY1" fmla="*/ 115419 h 2888199"/>
              <a:gd name="connsiteX2" fmla="*/ 3781382 w 11767083"/>
              <a:gd name="connsiteY2" fmla="*/ 1383638 h 2888199"/>
              <a:gd name="connsiteX3" fmla="*/ 5710989 w 11767083"/>
              <a:gd name="connsiteY3" fmla="*/ 2888030 h 2888199"/>
              <a:gd name="connsiteX4" fmla="*/ 7940842 w 11767083"/>
              <a:gd name="connsiteY4" fmla="*/ 1299861 h 2888199"/>
              <a:gd name="connsiteX5" fmla="*/ 9944577 w 11767083"/>
              <a:gd name="connsiteY5" fmla="*/ 451 h 2888199"/>
              <a:gd name="connsiteX6" fmla="*/ 11767083 w 11767083"/>
              <a:gd name="connsiteY6" fmla="*/ 1436219 h 2888199"/>
              <a:gd name="connsiteX0" fmla="*/ 0 w 11767083"/>
              <a:gd name="connsiteY0" fmla="*/ 1540493 h 2888225"/>
              <a:gd name="connsiteX1" fmla="*/ 1902404 w 11767083"/>
              <a:gd name="connsiteY1" fmla="*/ 115419 h 2888225"/>
              <a:gd name="connsiteX2" fmla="*/ 3781382 w 11767083"/>
              <a:gd name="connsiteY2" fmla="*/ 1383638 h 2888225"/>
              <a:gd name="connsiteX3" fmla="*/ 5710989 w 11767083"/>
              <a:gd name="connsiteY3" fmla="*/ 2888030 h 2888225"/>
              <a:gd name="connsiteX4" fmla="*/ 7940842 w 11767083"/>
              <a:gd name="connsiteY4" fmla="*/ 1299861 h 2888225"/>
              <a:gd name="connsiteX5" fmla="*/ 9944577 w 11767083"/>
              <a:gd name="connsiteY5" fmla="*/ 451 h 2888225"/>
              <a:gd name="connsiteX6" fmla="*/ 11767083 w 11767083"/>
              <a:gd name="connsiteY6" fmla="*/ 1436219 h 2888225"/>
              <a:gd name="connsiteX0" fmla="*/ 0 w 11767083"/>
              <a:gd name="connsiteY0" fmla="*/ 1540493 h 2888225"/>
              <a:gd name="connsiteX1" fmla="*/ 1902404 w 11767083"/>
              <a:gd name="connsiteY1" fmla="*/ 115419 h 2888225"/>
              <a:gd name="connsiteX2" fmla="*/ 3781382 w 11767083"/>
              <a:gd name="connsiteY2" fmla="*/ 1383638 h 2888225"/>
              <a:gd name="connsiteX3" fmla="*/ 5710989 w 11767083"/>
              <a:gd name="connsiteY3" fmla="*/ 2888030 h 2888225"/>
              <a:gd name="connsiteX4" fmla="*/ 7940842 w 11767083"/>
              <a:gd name="connsiteY4" fmla="*/ 1299861 h 2888225"/>
              <a:gd name="connsiteX5" fmla="*/ 9944577 w 11767083"/>
              <a:gd name="connsiteY5" fmla="*/ 451 h 2888225"/>
              <a:gd name="connsiteX6" fmla="*/ 11767083 w 11767083"/>
              <a:gd name="connsiteY6" fmla="*/ 1436219 h 2888225"/>
              <a:gd name="connsiteX0" fmla="*/ 0 w 11767083"/>
              <a:gd name="connsiteY0" fmla="*/ 1540493 h 2888176"/>
              <a:gd name="connsiteX1" fmla="*/ 1902404 w 11767083"/>
              <a:gd name="connsiteY1" fmla="*/ 115419 h 2888176"/>
              <a:gd name="connsiteX2" fmla="*/ 3781382 w 11767083"/>
              <a:gd name="connsiteY2" fmla="*/ 1383638 h 2888176"/>
              <a:gd name="connsiteX3" fmla="*/ 5710989 w 11767083"/>
              <a:gd name="connsiteY3" fmla="*/ 2888030 h 2888176"/>
              <a:gd name="connsiteX4" fmla="*/ 7940842 w 11767083"/>
              <a:gd name="connsiteY4" fmla="*/ 1299861 h 2888176"/>
              <a:gd name="connsiteX5" fmla="*/ 9944577 w 11767083"/>
              <a:gd name="connsiteY5" fmla="*/ 451 h 2888176"/>
              <a:gd name="connsiteX6" fmla="*/ 11767083 w 11767083"/>
              <a:gd name="connsiteY6" fmla="*/ 1436219 h 2888176"/>
              <a:gd name="connsiteX0" fmla="*/ 0 w 11767083"/>
              <a:gd name="connsiteY0" fmla="*/ 1540493 h 2888899"/>
              <a:gd name="connsiteX1" fmla="*/ 1902404 w 11767083"/>
              <a:gd name="connsiteY1" fmla="*/ 115419 h 2888899"/>
              <a:gd name="connsiteX2" fmla="*/ 3781382 w 11767083"/>
              <a:gd name="connsiteY2" fmla="*/ 1383638 h 2888899"/>
              <a:gd name="connsiteX3" fmla="*/ 5710989 w 11767083"/>
              <a:gd name="connsiteY3" fmla="*/ 2888030 h 2888899"/>
              <a:gd name="connsiteX4" fmla="*/ 7940842 w 11767083"/>
              <a:gd name="connsiteY4" fmla="*/ 1299861 h 2888899"/>
              <a:gd name="connsiteX5" fmla="*/ 9944577 w 11767083"/>
              <a:gd name="connsiteY5" fmla="*/ 451 h 2888899"/>
              <a:gd name="connsiteX6" fmla="*/ 11767083 w 11767083"/>
              <a:gd name="connsiteY6" fmla="*/ 1436219 h 2888899"/>
              <a:gd name="connsiteX0" fmla="*/ 0 w 11767083"/>
              <a:gd name="connsiteY0" fmla="*/ 1540542 h 2889015"/>
              <a:gd name="connsiteX1" fmla="*/ 1902404 w 11767083"/>
              <a:gd name="connsiteY1" fmla="*/ 115468 h 2889015"/>
              <a:gd name="connsiteX2" fmla="*/ 3781382 w 11767083"/>
              <a:gd name="connsiteY2" fmla="*/ 1383687 h 2889015"/>
              <a:gd name="connsiteX3" fmla="*/ 5710989 w 11767083"/>
              <a:gd name="connsiteY3" fmla="*/ 2888079 h 2889015"/>
              <a:gd name="connsiteX4" fmla="*/ 7940842 w 11767083"/>
              <a:gd name="connsiteY4" fmla="*/ 1299910 h 2889015"/>
              <a:gd name="connsiteX5" fmla="*/ 9944577 w 11767083"/>
              <a:gd name="connsiteY5" fmla="*/ 500 h 2889015"/>
              <a:gd name="connsiteX6" fmla="*/ 11767083 w 11767083"/>
              <a:gd name="connsiteY6" fmla="*/ 1436268 h 2889015"/>
              <a:gd name="connsiteX0" fmla="*/ 0 w 11767083"/>
              <a:gd name="connsiteY0" fmla="*/ 1574346 h 2922756"/>
              <a:gd name="connsiteX1" fmla="*/ 1902404 w 11767083"/>
              <a:gd name="connsiteY1" fmla="*/ 149272 h 2922756"/>
              <a:gd name="connsiteX2" fmla="*/ 3781382 w 11767083"/>
              <a:gd name="connsiteY2" fmla="*/ 1417491 h 2922756"/>
              <a:gd name="connsiteX3" fmla="*/ 5710989 w 11767083"/>
              <a:gd name="connsiteY3" fmla="*/ 2921883 h 2922756"/>
              <a:gd name="connsiteX4" fmla="*/ 7940842 w 11767083"/>
              <a:gd name="connsiteY4" fmla="*/ 1333714 h 2922756"/>
              <a:gd name="connsiteX5" fmla="*/ 10000211 w 11767083"/>
              <a:gd name="connsiteY5" fmla="*/ 437 h 2922756"/>
              <a:gd name="connsiteX6" fmla="*/ 11767083 w 11767083"/>
              <a:gd name="connsiteY6" fmla="*/ 1470072 h 2922756"/>
              <a:gd name="connsiteX0" fmla="*/ 0 w 11767083"/>
              <a:gd name="connsiteY0" fmla="*/ 1574346 h 2922756"/>
              <a:gd name="connsiteX1" fmla="*/ 1902404 w 11767083"/>
              <a:gd name="connsiteY1" fmla="*/ 149272 h 2922756"/>
              <a:gd name="connsiteX2" fmla="*/ 3781382 w 11767083"/>
              <a:gd name="connsiteY2" fmla="*/ 1417491 h 2922756"/>
              <a:gd name="connsiteX3" fmla="*/ 5710989 w 11767083"/>
              <a:gd name="connsiteY3" fmla="*/ 2921883 h 2922756"/>
              <a:gd name="connsiteX4" fmla="*/ 7940842 w 11767083"/>
              <a:gd name="connsiteY4" fmla="*/ 1333714 h 2922756"/>
              <a:gd name="connsiteX5" fmla="*/ 10000211 w 11767083"/>
              <a:gd name="connsiteY5" fmla="*/ 437 h 2922756"/>
              <a:gd name="connsiteX6" fmla="*/ 11767083 w 11767083"/>
              <a:gd name="connsiteY6" fmla="*/ 1470072 h 2922756"/>
              <a:gd name="connsiteX0" fmla="*/ 0 w 11767083"/>
              <a:gd name="connsiteY0" fmla="*/ 1574412 h 2922920"/>
              <a:gd name="connsiteX1" fmla="*/ 1902404 w 11767083"/>
              <a:gd name="connsiteY1" fmla="*/ 149338 h 2922920"/>
              <a:gd name="connsiteX2" fmla="*/ 3781382 w 11767083"/>
              <a:gd name="connsiteY2" fmla="*/ 1417557 h 2922920"/>
              <a:gd name="connsiteX3" fmla="*/ 5710989 w 11767083"/>
              <a:gd name="connsiteY3" fmla="*/ 2921949 h 2922920"/>
              <a:gd name="connsiteX4" fmla="*/ 7940842 w 11767083"/>
              <a:gd name="connsiteY4" fmla="*/ 1333780 h 2922920"/>
              <a:gd name="connsiteX5" fmla="*/ 10000211 w 11767083"/>
              <a:gd name="connsiteY5" fmla="*/ 503 h 2922920"/>
              <a:gd name="connsiteX6" fmla="*/ 11767083 w 11767083"/>
              <a:gd name="connsiteY6" fmla="*/ 1470138 h 2922920"/>
              <a:gd name="connsiteX0" fmla="*/ 0 w 11767083"/>
              <a:gd name="connsiteY0" fmla="*/ 1574412 h 2922920"/>
              <a:gd name="connsiteX1" fmla="*/ 1716957 w 11767083"/>
              <a:gd name="connsiteY1" fmla="*/ 149338 h 2922920"/>
              <a:gd name="connsiteX2" fmla="*/ 3781382 w 11767083"/>
              <a:gd name="connsiteY2" fmla="*/ 1417557 h 2922920"/>
              <a:gd name="connsiteX3" fmla="*/ 5710989 w 11767083"/>
              <a:gd name="connsiteY3" fmla="*/ 2921949 h 2922920"/>
              <a:gd name="connsiteX4" fmla="*/ 7940842 w 11767083"/>
              <a:gd name="connsiteY4" fmla="*/ 1333780 h 2922920"/>
              <a:gd name="connsiteX5" fmla="*/ 10000211 w 11767083"/>
              <a:gd name="connsiteY5" fmla="*/ 503 h 2922920"/>
              <a:gd name="connsiteX6" fmla="*/ 11767083 w 11767083"/>
              <a:gd name="connsiteY6" fmla="*/ 1470138 h 2922920"/>
              <a:gd name="connsiteX0" fmla="*/ 0 w 11767083"/>
              <a:gd name="connsiteY0" fmla="*/ 1574412 h 2922920"/>
              <a:gd name="connsiteX1" fmla="*/ 1716957 w 11767083"/>
              <a:gd name="connsiteY1" fmla="*/ 149338 h 2922920"/>
              <a:gd name="connsiteX2" fmla="*/ 3781382 w 11767083"/>
              <a:gd name="connsiteY2" fmla="*/ 1417557 h 2922920"/>
              <a:gd name="connsiteX3" fmla="*/ 5710989 w 11767083"/>
              <a:gd name="connsiteY3" fmla="*/ 2921949 h 2922920"/>
              <a:gd name="connsiteX4" fmla="*/ 7940842 w 11767083"/>
              <a:gd name="connsiteY4" fmla="*/ 1333780 h 2922920"/>
              <a:gd name="connsiteX5" fmla="*/ 10000211 w 11767083"/>
              <a:gd name="connsiteY5" fmla="*/ 503 h 2922920"/>
              <a:gd name="connsiteX6" fmla="*/ 11767083 w 11767083"/>
              <a:gd name="connsiteY6" fmla="*/ 1470138 h 2922920"/>
              <a:gd name="connsiteX0" fmla="*/ 0 w 11767083"/>
              <a:gd name="connsiteY0" fmla="*/ 1574412 h 2922920"/>
              <a:gd name="connsiteX1" fmla="*/ 1716957 w 11767083"/>
              <a:gd name="connsiteY1" fmla="*/ 149338 h 2922920"/>
              <a:gd name="connsiteX2" fmla="*/ 3781382 w 11767083"/>
              <a:gd name="connsiteY2" fmla="*/ 1417557 h 2922920"/>
              <a:gd name="connsiteX3" fmla="*/ 5710989 w 11767083"/>
              <a:gd name="connsiteY3" fmla="*/ 2921949 h 2922920"/>
              <a:gd name="connsiteX4" fmla="*/ 7940842 w 11767083"/>
              <a:gd name="connsiteY4" fmla="*/ 1333780 h 2922920"/>
              <a:gd name="connsiteX5" fmla="*/ 10000211 w 11767083"/>
              <a:gd name="connsiteY5" fmla="*/ 503 h 2922920"/>
              <a:gd name="connsiteX6" fmla="*/ 11767083 w 11767083"/>
              <a:gd name="connsiteY6" fmla="*/ 1470138 h 2922920"/>
              <a:gd name="connsiteX0" fmla="*/ 0 w 11767083"/>
              <a:gd name="connsiteY0" fmla="*/ 1574337 h 2804294"/>
              <a:gd name="connsiteX1" fmla="*/ 1716957 w 11767083"/>
              <a:gd name="connsiteY1" fmla="*/ 149263 h 2804294"/>
              <a:gd name="connsiteX2" fmla="*/ 3781382 w 11767083"/>
              <a:gd name="connsiteY2" fmla="*/ 1417482 h 2804294"/>
              <a:gd name="connsiteX3" fmla="*/ 5710989 w 11767083"/>
              <a:gd name="connsiteY3" fmla="*/ 2803340 h 2804294"/>
              <a:gd name="connsiteX4" fmla="*/ 7940842 w 11767083"/>
              <a:gd name="connsiteY4" fmla="*/ 1333705 h 2804294"/>
              <a:gd name="connsiteX5" fmla="*/ 10000211 w 11767083"/>
              <a:gd name="connsiteY5" fmla="*/ 428 h 2804294"/>
              <a:gd name="connsiteX6" fmla="*/ 11767083 w 11767083"/>
              <a:gd name="connsiteY6" fmla="*/ 1470063 h 2804294"/>
              <a:gd name="connsiteX0" fmla="*/ 0 w 11767083"/>
              <a:gd name="connsiteY0" fmla="*/ 1591262 h 2821221"/>
              <a:gd name="connsiteX1" fmla="*/ 1716957 w 11767083"/>
              <a:gd name="connsiteY1" fmla="*/ 166188 h 2821221"/>
              <a:gd name="connsiteX2" fmla="*/ 3781382 w 11767083"/>
              <a:gd name="connsiteY2" fmla="*/ 1434407 h 2821221"/>
              <a:gd name="connsiteX3" fmla="*/ 5710989 w 11767083"/>
              <a:gd name="connsiteY3" fmla="*/ 2820265 h 2821221"/>
              <a:gd name="connsiteX4" fmla="*/ 7940842 w 11767083"/>
              <a:gd name="connsiteY4" fmla="*/ 1350630 h 2821221"/>
              <a:gd name="connsiteX5" fmla="*/ 9888942 w 11767083"/>
              <a:gd name="connsiteY5" fmla="*/ 420 h 2821221"/>
              <a:gd name="connsiteX6" fmla="*/ 11767083 w 11767083"/>
              <a:gd name="connsiteY6" fmla="*/ 1486988 h 2821221"/>
              <a:gd name="connsiteX0" fmla="*/ 0 w 11767083"/>
              <a:gd name="connsiteY0" fmla="*/ 1692827 h 2922801"/>
              <a:gd name="connsiteX1" fmla="*/ 1716957 w 11767083"/>
              <a:gd name="connsiteY1" fmla="*/ 267753 h 2922801"/>
              <a:gd name="connsiteX2" fmla="*/ 3781382 w 11767083"/>
              <a:gd name="connsiteY2" fmla="*/ 1535972 h 2922801"/>
              <a:gd name="connsiteX3" fmla="*/ 5710989 w 11767083"/>
              <a:gd name="connsiteY3" fmla="*/ 2921830 h 2922801"/>
              <a:gd name="connsiteX4" fmla="*/ 7940842 w 11767083"/>
              <a:gd name="connsiteY4" fmla="*/ 1452195 h 2922801"/>
              <a:gd name="connsiteX5" fmla="*/ 9888942 w 11767083"/>
              <a:gd name="connsiteY5" fmla="*/ 385 h 2922801"/>
              <a:gd name="connsiteX6" fmla="*/ 11767083 w 11767083"/>
              <a:gd name="connsiteY6" fmla="*/ 1588553 h 2922801"/>
              <a:gd name="connsiteX0" fmla="*/ 0 w 11767083"/>
              <a:gd name="connsiteY0" fmla="*/ 1692862 h 2922921"/>
              <a:gd name="connsiteX1" fmla="*/ 1716957 w 11767083"/>
              <a:gd name="connsiteY1" fmla="*/ 267788 h 2922921"/>
              <a:gd name="connsiteX2" fmla="*/ 3781382 w 11767083"/>
              <a:gd name="connsiteY2" fmla="*/ 1536007 h 2922921"/>
              <a:gd name="connsiteX3" fmla="*/ 5710989 w 11767083"/>
              <a:gd name="connsiteY3" fmla="*/ 2921865 h 2922921"/>
              <a:gd name="connsiteX4" fmla="*/ 7940842 w 11767083"/>
              <a:gd name="connsiteY4" fmla="*/ 1452230 h 2922921"/>
              <a:gd name="connsiteX5" fmla="*/ 9888942 w 11767083"/>
              <a:gd name="connsiteY5" fmla="*/ 420 h 2922921"/>
              <a:gd name="connsiteX6" fmla="*/ 11767083 w 11767083"/>
              <a:gd name="connsiteY6" fmla="*/ 1588588 h 2922921"/>
              <a:gd name="connsiteX0" fmla="*/ 0 w 11767083"/>
              <a:gd name="connsiteY0" fmla="*/ 1692862 h 2922921"/>
              <a:gd name="connsiteX1" fmla="*/ 1716957 w 11767083"/>
              <a:gd name="connsiteY1" fmla="*/ 267788 h 2922921"/>
              <a:gd name="connsiteX2" fmla="*/ 3781382 w 11767083"/>
              <a:gd name="connsiteY2" fmla="*/ 1536007 h 2922921"/>
              <a:gd name="connsiteX3" fmla="*/ 5710989 w 11767083"/>
              <a:gd name="connsiteY3" fmla="*/ 2921865 h 2922921"/>
              <a:gd name="connsiteX4" fmla="*/ 7940842 w 11767083"/>
              <a:gd name="connsiteY4" fmla="*/ 1452230 h 2922921"/>
              <a:gd name="connsiteX5" fmla="*/ 9888942 w 11767083"/>
              <a:gd name="connsiteY5" fmla="*/ 420 h 2922921"/>
              <a:gd name="connsiteX6" fmla="*/ 11767083 w 11767083"/>
              <a:gd name="connsiteY6" fmla="*/ 1588588 h 2922921"/>
              <a:gd name="connsiteX0" fmla="*/ 0 w 11767083"/>
              <a:gd name="connsiteY0" fmla="*/ 1692862 h 2921872"/>
              <a:gd name="connsiteX1" fmla="*/ 1716957 w 11767083"/>
              <a:gd name="connsiteY1" fmla="*/ 267788 h 2921872"/>
              <a:gd name="connsiteX2" fmla="*/ 3781382 w 11767083"/>
              <a:gd name="connsiteY2" fmla="*/ 1536007 h 2921872"/>
              <a:gd name="connsiteX3" fmla="*/ 5710989 w 11767083"/>
              <a:gd name="connsiteY3" fmla="*/ 2921865 h 2921872"/>
              <a:gd name="connsiteX4" fmla="*/ 7940842 w 11767083"/>
              <a:gd name="connsiteY4" fmla="*/ 1452230 h 2921872"/>
              <a:gd name="connsiteX5" fmla="*/ 9888942 w 11767083"/>
              <a:gd name="connsiteY5" fmla="*/ 420 h 2921872"/>
              <a:gd name="connsiteX6" fmla="*/ 11767083 w 11767083"/>
              <a:gd name="connsiteY6" fmla="*/ 1588588 h 2921872"/>
              <a:gd name="connsiteX0" fmla="*/ 0 w 11767083"/>
              <a:gd name="connsiteY0" fmla="*/ 1692471 h 2921481"/>
              <a:gd name="connsiteX1" fmla="*/ 1716957 w 11767083"/>
              <a:gd name="connsiteY1" fmla="*/ 267397 h 2921481"/>
              <a:gd name="connsiteX2" fmla="*/ 3781382 w 11767083"/>
              <a:gd name="connsiteY2" fmla="*/ 1535616 h 2921481"/>
              <a:gd name="connsiteX3" fmla="*/ 5710989 w 11767083"/>
              <a:gd name="connsiteY3" fmla="*/ 2921474 h 2921481"/>
              <a:gd name="connsiteX4" fmla="*/ 7940842 w 11767083"/>
              <a:gd name="connsiteY4" fmla="*/ 1451839 h 2921481"/>
              <a:gd name="connsiteX5" fmla="*/ 9888942 w 11767083"/>
              <a:gd name="connsiteY5" fmla="*/ 29 h 2921481"/>
              <a:gd name="connsiteX6" fmla="*/ 11767083 w 11767083"/>
              <a:gd name="connsiteY6" fmla="*/ 1588197 h 2921481"/>
              <a:gd name="connsiteX0" fmla="*/ 0 w 11767083"/>
              <a:gd name="connsiteY0" fmla="*/ 1692470 h 2921480"/>
              <a:gd name="connsiteX1" fmla="*/ 1716957 w 11767083"/>
              <a:gd name="connsiteY1" fmla="*/ 267396 h 2921480"/>
              <a:gd name="connsiteX2" fmla="*/ 3781382 w 11767083"/>
              <a:gd name="connsiteY2" fmla="*/ 1535615 h 2921480"/>
              <a:gd name="connsiteX3" fmla="*/ 5710989 w 11767083"/>
              <a:gd name="connsiteY3" fmla="*/ 2921473 h 2921480"/>
              <a:gd name="connsiteX4" fmla="*/ 7940842 w 11767083"/>
              <a:gd name="connsiteY4" fmla="*/ 1451838 h 2921480"/>
              <a:gd name="connsiteX5" fmla="*/ 9888942 w 11767083"/>
              <a:gd name="connsiteY5" fmla="*/ 28 h 2921480"/>
              <a:gd name="connsiteX6" fmla="*/ 11767083 w 11767083"/>
              <a:gd name="connsiteY6" fmla="*/ 1588196 h 2921480"/>
              <a:gd name="connsiteX0" fmla="*/ 0 w 11767083"/>
              <a:gd name="connsiteY0" fmla="*/ 1692468 h 2921477"/>
              <a:gd name="connsiteX1" fmla="*/ 1716957 w 11767083"/>
              <a:gd name="connsiteY1" fmla="*/ 267394 h 2921477"/>
              <a:gd name="connsiteX2" fmla="*/ 3781382 w 11767083"/>
              <a:gd name="connsiteY2" fmla="*/ 1535613 h 2921477"/>
              <a:gd name="connsiteX3" fmla="*/ 5710989 w 11767083"/>
              <a:gd name="connsiteY3" fmla="*/ 2921471 h 2921477"/>
              <a:gd name="connsiteX4" fmla="*/ 7940842 w 11767083"/>
              <a:gd name="connsiteY4" fmla="*/ 1451836 h 2921477"/>
              <a:gd name="connsiteX5" fmla="*/ 10000211 w 11767083"/>
              <a:gd name="connsiteY5" fmla="*/ 26 h 2921477"/>
              <a:gd name="connsiteX6" fmla="*/ 11767083 w 11767083"/>
              <a:gd name="connsiteY6" fmla="*/ 1588194 h 2921477"/>
              <a:gd name="connsiteX0" fmla="*/ 0 w 11767083"/>
              <a:gd name="connsiteY0" fmla="*/ 1692470 h 2921480"/>
              <a:gd name="connsiteX1" fmla="*/ 1716957 w 11767083"/>
              <a:gd name="connsiteY1" fmla="*/ 267396 h 2921480"/>
              <a:gd name="connsiteX2" fmla="*/ 3781382 w 11767083"/>
              <a:gd name="connsiteY2" fmla="*/ 1535615 h 2921480"/>
              <a:gd name="connsiteX3" fmla="*/ 5710989 w 11767083"/>
              <a:gd name="connsiteY3" fmla="*/ 2921473 h 2921480"/>
              <a:gd name="connsiteX4" fmla="*/ 7940842 w 11767083"/>
              <a:gd name="connsiteY4" fmla="*/ 1451838 h 2921480"/>
              <a:gd name="connsiteX5" fmla="*/ 10000211 w 11767083"/>
              <a:gd name="connsiteY5" fmla="*/ 28 h 2921480"/>
              <a:gd name="connsiteX6" fmla="*/ 11767083 w 11767083"/>
              <a:gd name="connsiteY6" fmla="*/ 1588196 h 2921480"/>
              <a:gd name="connsiteX0" fmla="*/ 0 w 11767083"/>
              <a:gd name="connsiteY0" fmla="*/ 1692471 h 2921481"/>
              <a:gd name="connsiteX1" fmla="*/ 1716957 w 11767083"/>
              <a:gd name="connsiteY1" fmla="*/ 267397 h 2921481"/>
              <a:gd name="connsiteX2" fmla="*/ 3781382 w 11767083"/>
              <a:gd name="connsiteY2" fmla="*/ 1535616 h 2921481"/>
              <a:gd name="connsiteX3" fmla="*/ 5710989 w 11767083"/>
              <a:gd name="connsiteY3" fmla="*/ 2921474 h 2921481"/>
              <a:gd name="connsiteX4" fmla="*/ 7940842 w 11767083"/>
              <a:gd name="connsiteY4" fmla="*/ 1451839 h 2921481"/>
              <a:gd name="connsiteX5" fmla="*/ 10000211 w 11767083"/>
              <a:gd name="connsiteY5" fmla="*/ 29 h 2921481"/>
              <a:gd name="connsiteX6" fmla="*/ 11767083 w 11767083"/>
              <a:gd name="connsiteY6" fmla="*/ 1588197 h 2921481"/>
              <a:gd name="connsiteX0" fmla="*/ 0 w 11767083"/>
              <a:gd name="connsiteY0" fmla="*/ 1472341 h 2701350"/>
              <a:gd name="connsiteX1" fmla="*/ 1716957 w 11767083"/>
              <a:gd name="connsiteY1" fmla="*/ 47267 h 2701350"/>
              <a:gd name="connsiteX2" fmla="*/ 3781382 w 11767083"/>
              <a:gd name="connsiteY2" fmla="*/ 1315486 h 2701350"/>
              <a:gd name="connsiteX3" fmla="*/ 5710989 w 11767083"/>
              <a:gd name="connsiteY3" fmla="*/ 2701344 h 2701350"/>
              <a:gd name="connsiteX4" fmla="*/ 7940842 w 11767083"/>
              <a:gd name="connsiteY4" fmla="*/ 1231709 h 2701350"/>
              <a:gd name="connsiteX5" fmla="*/ 9981666 w 11767083"/>
              <a:gd name="connsiteY5" fmla="*/ 32 h 2701350"/>
              <a:gd name="connsiteX6" fmla="*/ 11767083 w 11767083"/>
              <a:gd name="connsiteY6" fmla="*/ 1368067 h 2701350"/>
              <a:gd name="connsiteX0" fmla="*/ 0 w 11767083"/>
              <a:gd name="connsiteY0" fmla="*/ 1472345 h 2701355"/>
              <a:gd name="connsiteX1" fmla="*/ 1716957 w 11767083"/>
              <a:gd name="connsiteY1" fmla="*/ 47271 h 2701355"/>
              <a:gd name="connsiteX2" fmla="*/ 3781382 w 11767083"/>
              <a:gd name="connsiteY2" fmla="*/ 1315490 h 2701355"/>
              <a:gd name="connsiteX3" fmla="*/ 5710989 w 11767083"/>
              <a:gd name="connsiteY3" fmla="*/ 2701348 h 2701355"/>
              <a:gd name="connsiteX4" fmla="*/ 7940842 w 11767083"/>
              <a:gd name="connsiteY4" fmla="*/ 1231713 h 2701355"/>
              <a:gd name="connsiteX5" fmla="*/ 9981666 w 11767083"/>
              <a:gd name="connsiteY5" fmla="*/ 36 h 2701355"/>
              <a:gd name="connsiteX6" fmla="*/ 11767083 w 11767083"/>
              <a:gd name="connsiteY6" fmla="*/ 1368071 h 2701355"/>
              <a:gd name="connsiteX0" fmla="*/ 0 w 10050126"/>
              <a:gd name="connsiteY0" fmla="*/ 47271 h 2701355"/>
              <a:gd name="connsiteX1" fmla="*/ 2064425 w 10050126"/>
              <a:gd name="connsiteY1" fmla="*/ 1315490 h 2701355"/>
              <a:gd name="connsiteX2" fmla="*/ 3994032 w 10050126"/>
              <a:gd name="connsiteY2" fmla="*/ 2701348 h 2701355"/>
              <a:gd name="connsiteX3" fmla="*/ 6223885 w 10050126"/>
              <a:gd name="connsiteY3" fmla="*/ 1231713 h 2701355"/>
              <a:gd name="connsiteX4" fmla="*/ 8264709 w 10050126"/>
              <a:gd name="connsiteY4" fmla="*/ 36 h 2701355"/>
              <a:gd name="connsiteX5" fmla="*/ 10050126 w 10050126"/>
              <a:gd name="connsiteY5" fmla="*/ 1368071 h 270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0126" h="2701355">
                <a:moveTo>
                  <a:pt x="0" y="47271"/>
                </a:moveTo>
                <a:cubicBezTo>
                  <a:pt x="1297843" y="38063"/>
                  <a:pt x="1602747" y="754610"/>
                  <a:pt x="2064425" y="1315490"/>
                </a:cubicBezTo>
                <a:cubicBezTo>
                  <a:pt x="2526103" y="1876370"/>
                  <a:pt x="2892803" y="2698378"/>
                  <a:pt x="3994032" y="2701348"/>
                </a:cubicBezTo>
                <a:cubicBezTo>
                  <a:pt x="5095261" y="2704318"/>
                  <a:pt x="5716097" y="1783532"/>
                  <a:pt x="6223885" y="1231713"/>
                </a:cubicBezTo>
                <a:cubicBezTo>
                  <a:pt x="6731673" y="679894"/>
                  <a:pt x="6984677" y="-5756"/>
                  <a:pt x="8264709" y="36"/>
                </a:cubicBezTo>
                <a:cubicBezTo>
                  <a:pt x="9544741" y="5828"/>
                  <a:pt x="10050126" y="1368071"/>
                  <a:pt x="10050126" y="1368071"/>
                </a:cubicBezTo>
              </a:path>
            </a:pathLst>
          </a:custGeom>
          <a:noFill/>
          <a:ln w="28575" cap="rnd" cmpd="sng" algn="ctr">
            <a:solidFill>
              <a:srgbClr val="505050"/>
            </a:solidFill>
            <a:prstDash val="sysDot"/>
            <a:headEnd type="none" w="med" len="med"/>
            <a:tailEnd type="none" w="med" len="me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841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" name="Freeform 53">
            <a:extLst>
              <a:ext uri="{FF2B5EF4-FFF2-40B4-BE49-F238E27FC236}">
                <a16:creationId xmlns:a16="http://schemas.microsoft.com/office/drawing/2014/main" id="{C69C7EBD-F732-4F39-9005-3C4EB5A43B2A}"/>
              </a:ext>
            </a:extLst>
          </p:cNvPr>
          <p:cNvSpPr>
            <a:spLocks/>
          </p:cNvSpPr>
          <p:nvPr/>
        </p:nvSpPr>
        <p:spPr bwMode="auto">
          <a:xfrm rot="14021118" flipV="1">
            <a:off x="3767699" y="3334962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 54">
            <a:extLst>
              <a:ext uri="{FF2B5EF4-FFF2-40B4-BE49-F238E27FC236}">
                <a16:creationId xmlns:a16="http://schemas.microsoft.com/office/drawing/2014/main" id="{65C0F00C-AFD0-41DF-A2CD-891008800219}"/>
              </a:ext>
            </a:extLst>
          </p:cNvPr>
          <p:cNvSpPr>
            <a:spLocks/>
          </p:cNvSpPr>
          <p:nvPr/>
        </p:nvSpPr>
        <p:spPr bwMode="auto">
          <a:xfrm rot="3221118" flipV="1">
            <a:off x="4113375" y="3868532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Freeform 55">
            <a:extLst>
              <a:ext uri="{FF2B5EF4-FFF2-40B4-BE49-F238E27FC236}">
                <a16:creationId xmlns:a16="http://schemas.microsoft.com/office/drawing/2014/main" id="{A83383E3-8A56-499B-92A0-79583EDB011F}"/>
              </a:ext>
            </a:extLst>
          </p:cNvPr>
          <p:cNvSpPr>
            <a:spLocks/>
          </p:cNvSpPr>
          <p:nvPr/>
        </p:nvSpPr>
        <p:spPr bwMode="auto">
          <a:xfrm rot="12095800" flipV="1">
            <a:off x="5773729" y="5285717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61">
            <a:extLst>
              <a:ext uri="{FF2B5EF4-FFF2-40B4-BE49-F238E27FC236}">
                <a16:creationId xmlns:a16="http://schemas.microsoft.com/office/drawing/2014/main" id="{FFE3ED50-C538-4935-B834-7DE675B1EC08}"/>
              </a:ext>
            </a:extLst>
          </p:cNvPr>
          <p:cNvSpPr>
            <a:spLocks/>
          </p:cNvSpPr>
          <p:nvPr/>
        </p:nvSpPr>
        <p:spPr bwMode="auto">
          <a:xfrm rot="20321118" flipV="1">
            <a:off x="6349745" y="5227078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C942B8F-8E0F-4730-B8FC-DFCC93844C10}"/>
              </a:ext>
            </a:extLst>
          </p:cNvPr>
          <p:cNvSpPr>
            <a:spLocks/>
          </p:cNvSpPr>
          <p:nvPr/>
        </p:nvSpPr>
        <p:spPr bwMode="auto">
          <a:xfrm rot="7721118" flipV="1">
            <a:off x="7185017" y="4690070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A1671E-FEBF-4565-A393-467E8F8968AA}"/>
              </a:ext>
            </a:extLst>
          </p:cNvPr>
          <p:cNvSpPr txBox="1"/>
          <p:nvPr/>
        </p:nvSpPr>
        <p:spPr>
          <a:xfrm>
            <a:off x="5282364" y="1464543"/>
            <a:ext cx="1463509" cy="621838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spc="10">
                <a:solidFill>
                  <a:srgbClr val="00827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Insights</a:t>
            </a:r>
          </a:p>
        </p:txBody>
      </p:sp>
      <p:sp>
        <p:nvSpPr>
          <p:cNvPr id="16" name="Freeform 56">
            <a:extLst>
              <a:ext uri="{FF2B5EF4-FFF2-40B4-BE49-F238E27FC236}">
                <a16:creationId xmlns:a16="http://schemas.microsoft.com/office/drawing/2014/main" id="{1CFFB91D-A26A-4C74-8FEB-5A9927D2DC68}"/>
              </a:ext>
            </a:extLst>
          </p:cNvPr>
          <p:cNvSpPr>
            <a:spLocks/>
          </p:cNvSpPr>
          <p:nvPr/>
        </p:nvSpPr>
        <p:spPr bwMode="auto">
          <a:xfrm rot="18521118" flipV="1">
            <a:off x="8348567" y="3243861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reeform 57">
            <a:extLst>
              <a:ext uri="{FF2B5EF4-FFF2-40B4-BE49-F238E27FC236}">
                <a16:creationId xmlns:a16="http://schemas.microsoft.com/office/drawing/2014/main" id="{78776F23-62B1-4F99-BF55-9C1468F73688}"/>
              </a:ext>
            </a:extLst>
          </p:cNvPr>
          <p:cNvSpPr>
            <a:spLocks/>
          </p:cNvSpPr>
          <p:nvPr/>
        </p:nvSpPr>
        <p:spPr bwMode="auto">
          <a:xfrm rot="8561386" flipV="1">
            <a:off x="9094727" y="2580233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Freeform 58">
            <a:extLst>
              <a:ext uri="{FF2B5EF4-FFF2-40B4-BE49-F238E27FC236}">
                <a16:creationId xmlns:a16="http://schemas.microsoft.com/office/drawing/2014/main" id="{DAE1E0F4-4FC6-4FD3-934B-15E1C670A434}"/>
              </a:ext>
            </a:extLst>
          </p:cNvPr>
          <p:cNvSpPr>
            <a:spLocks/>
          </p:cNvSpPr>
          <p:nvPr/>
        </p:nvSpPr>
        <p:spPr bwMode="auto">
          <a:xfrm rot="21221118" flipV="1">
            <a:off x="9744821" y="2428019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7BAD73-51BE-4E6A-909F-2AC87407E5F7}"/>
              </a:ext>
            </a:extLst>
          </p:cNvPr>
          <p:cNvSpPr txBox="1"/>
          <p:nvPr/>
        </p:nvSpPr>
        <p:spPr>
          <a:xfrm>
            <a:off x="8819828" y="5648365"/>
            <a:ext cx="2374268" cy="621838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spc="10">
                <a:solidFill>
                  <a:srgbClr val="00827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Virtual Agents</a:t>
            </a:r>
          </a:p>
        </p:txBody>
      </p:sp>
      <p:sp>
        <p:nvSpPr>
          <p:cNvPr id="31" name="Freeform 45">
            <a:extLst>
              <a:ext uri="{FF2B5EF4-FFF2-40B4-BE49-F238E27FC236}">
                <a16:creationId xmlns:a16="http://schemas.microsoft.com/office/drawing/2014/main" id="{997CE589-4731-458A-B474-75F9213433AF}"/>
              </a:ext>
            </a:extLst>
          </p:cNvPr>
          <p:cNvSpPr>
            <a:spLocks/>
          </p:cNvSpPr>
          <p:nvPr/>
        </p:nvSpPr>
        <p:spPr bwMode="auto">
          <a:xfrm rot="11321118" flipV="1">
            <a:off x="2423300" y="2477083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Freeform 52">
            <a:extLst>
              <a:ext uri="{FF2B5EF4-FFF2-40B4-BE49-F238E27FC236}">
                <a16:creationId xmlns:a16="http://schemas.microsoft.com/office/drawing/2014/main" id="{49BF0266-E057-46D2-9DF3-68EB846721FA}"/>
              </a:ext>
            </a:extLst>
          </p:cNvPr>
          <p:cNvSpPr>
            <a:spLocks/>
          </p:cNvSpPr>
          <p:nvPr/>
        </p:nvSpPr>
        <p:spPr bwMode="auto">
          <a:xfrm rot="3221118" flipV="1">
            <a:off x="3115269" y="2697332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4A6F06-715B-42E8-B41D-E3F10A39F1BC}"/>
              </a:ext>
            </a:extLst>
          </p:cNvPr>
          <p:cNvSpPr txBox="1"/>
          <p:nvPr/>
        </p:nvSpPr>
        <p:spPr>
          <a:xfrm>
            <a:off x="894690" y="5590998"/>
            <a:ext cx="2814393" cy="621838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spc="10">
                <a:solidFill>
                  <a:srgbClr val="00827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Service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6022ABE-9E11-413D-92FF-EF6737C6D4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9675" y="3148923"/>
            <a:ext cx="2375984" cy="2375984"/>
          </a:xfrm>
          <a:prstGeom prst="ellipse">
            <a:avLst/>
          </a:prstGeom>
          <a:ln w="6350"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2" name="Freeform 53">
            <a:extLst>
              <a:ext uri="{FF2B5EF4-FFF2-40B4-BE49-F238E27FC236}">
                <a16:creationId xmlns:a16="http://schemas.microsoft.com/office/drawing/2014/main" id="{B64A3EB1-9063-4F6D-940F-4F8463B439EC}"/>
              </a:ext>
            </a:extLst>
          </p:cNvPr>
          <p:cNvSpPr>
            <a:spLocks/>
          </p:cNvSpPr>
          <p:nvPr/>
        </p:nvSpPr>
        <p:spPr bwMode="auto">
          <a:xfrm rot="14021118" flipV="1">
            <a:off x="4625613" y="4599620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Freeform 61">
            <a:extLst>
              <a:ext uri="{FF2B5EF4-FFF2-40B4-BE49-F238E27FC236}">
                <a16:creationId xmlns:a16="http://schemas.microsoft.com/office/drawing/2014/main" id="{A9CE2E90-0F85-4698-A0E8-323F4DE40131}"/>
              </a:ext>
            </a:extLst>
          </p:cNvPr>
          <p:cNvSpPr>
            <a:spLocks/>
          </p:cNvSpPr>
          <p:nvPr/>
        </p:nvSpPr>
        <p:spPr bwMode="auto">
          <a:xfrm rot="1790622" flipV="1">
            <a:off x="4938612" y="4948035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Freeform 61">
            <a:extLst>
              <a:ext uri="{FF2B5EF4-FFF2-40B4-BE49-F238E27FC236}">
                <a16:creationId xmlns:a16="http://schemas.microsoft.com/office/drawing/2014/main" id="{4F8C6C0E-5F7E-4931-9E37-341FDB519A58}"/>
              </a:ext>
            </a:extLst>
          </p:cNvPr>
          <p:cNvSpPr>
            <a:spLocks/>
          </p:cNvSpPr>
          <p:nvPr/>
        </p:nvSpPr>
        <p:spPr bwMode="auto">
          <a:xfrm rot="18845161" flipV="1">
            <a:off x="7472480" y="4378107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Freeform 62">
            <a:extLst>
              <a:ext uri="{FF2B5EF4-FFF2-40B4-BE49-F238E27FC236}">
                <a16:creationId xmlns:a16="http://schemas.microsoft.com/office/drawing/2014/main" id="{C0CD7777-5376-4D7E-B214-DCD4C72417FF}"/>
              </a:ext>
            </a:extLst>
          </p:cNvPr>
          <p:cNvSpPr>
            <a:spLocks/>
          </p:cNvSpPr>
          <p:nvPr/>
        </p:nvSpPr>
        <p:spPr bwMode="auto">
          <a:xfrm rot="7721118" flipV="1">
            <a:off x="8066099" y="3644780"/>
            <a:ext cx="76887" cy="163032"/>
          </a:xfrm>
          <a:custGeom>
            <a:avLst/>
            <a:gdLst>
              <a:gd name="T0" fmla="*/ 0 w 72"/>
              <a:gd name="T1" fmla="*/ 0 h 138"/>
              <a:gd name="T2" fmla="*/ 72 w 72"/>
              <a:gd name="T3" fmla="*/ 69 h 138"/>
              <a:gd name="T4" fmla="*/ 0 w 72"/>
              <a:gd name="T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" h="138">
                <a:moveTo>
                  <a:pt x="0" y="0"/>
                </a:moveTo>
                <a:lnTo>
                  <a:pt x="72" y="69"/>
                </a:lnTo>
                <a:lnTo>
                  <a:pt x="0" y="138"/>
                </a:lnTo>
              </a:path>
            </a:pathLst>
          </a:custGeom>
          <a:noFill/>
          <a:ln w="190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58" tIns="143326" rIns="179158" bIns="1433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2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5BD471EE-4683-4EFF-90DA-EB503246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Dynamics powers end-to-end customer experiences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C07573D-EBE2-48C6-85EB-6F31E79A6CD8}"/>
              </a:ext>
            </a:extLst>
          </p:cNvPr>
          <p:cNvSpPr/>
          <p:nvPr/>
        </p:nvSpPr>
        <p:spPr>
          <a:xfrm>
            <a:off x="7519014" y="3766872"/>
            <a:ext cx="631614" cy="627319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561CD68-F7AD-4DC6-8036-69AF13997181}"/>
              </a:ext>
            </a:extLst>
          </p:cNvPr>
          <p:cNvSpPr/>
          <p:nvPr/>
        </p:nvSpPr>
        <p:spPr>
          <a:xfrm>
            <a:off x="6518811" y="4737745"/>
            <a:ext cx="631614" cy="627319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34B1F6A-0D8B-4063-8DB0-74B7C777F61C}"/>
              </a:ext>
            </a:extLst>
          </p:cNvPr>
          <p:cNvSpPr/>
          <p:nvPr/>
        </p:nvSpPr>
        <p:spPr>
          <a:xfrm>
            <a:off x="5062970" y="4905019"/>
            <a:ext cx="631614" cy="627319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52DA257-E642-40A7-B2C0-6FBF1C6B0C48}"/>
              </a:ext>
            </a:extLst>
          </p:cNvPr>
          <p:cNvSpPr/>
          <p:nvPr/>
        </p:nvSpPr>
        <p:spPr>
          <a:xfrm>
            <a:off x="3247342" y="2733831"/>
            <a:ext cx="631614" cy="627319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21E73A7-E984-45D0-AAD4-13A699C81FA3}"/>
              </a:ext>
            </a:extLst>
          </p:cNvPr>
          <p:cNvSpPr/>
          <p:nvPr/>
        </p:nvSpPr>
        <p:spPr>
          <a:xfrm>
            <a:off x="8421523" y="2600149"/>
            <a:ext cx="631614" cy="627319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1112F74-FB0C-4582-B416-2D21B0C6C517}"/>
              </a:ext>
            </a:extLst>
          </p:cNvPr>
          <p:cNvSpPr/>
          <p:nvPr/>
        </p:nvSpPr>
        <p:spPr>
          <a:xfrm>
            <a:off x="1635673" y="2203760"/>
            <a:ext cx="631614" cy="627319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13E7949-7EB4-43E8-823A-8E72F7BF1485}"/>
              </a:ext>
            </a:extLst>
          </p:cNvPr>
          <p:cNvSpPr/>
          <p:nvPr/>
        </p:nvSpPr>
        <p:spPr>
          <a:xfrm>
            <a:off x="4063369" y="3981192"/>
            <a:ext cx="631614" cy="627319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D4ECFD-E470-42A5-B3FC-26C2382F9034}"/>
              </a:ext>
            </a:extLst>
          </p:cNvPr>
          <p:cNvSpPr/>
          <p:nvPr/>
        </p:nvSpPr>
        <p:spPr>
          <a:xfrm>
            <a:off x="9987667" y="2090497"/>
            <a:ext cx="631614" cy="627319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22" name="AutoShape 105">
            <a:extLst>
              <a:ext uri="{FF2B5EF4-FFF2-40B4-BE49-F238E27FC236}">
                <a16:creationId xmlns:a16="http://schemas.microsoft.com/office/drawing/2014/main" id="{3962EA88-B6F4-4ACC-AAB4-021152F0780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042620" y="2195576"/>
            <a:ext cx="398297" cy="39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defTabSz="914016">
              <a:defRPr/>
            </a:pPr>
            <a:endParaRPr lang="en-US" sz="1730">
              <a:solidFill>
                <a:srgbClr val="3C3C41"/>
              </a:solidFill>
              <a:latin typeface="Segoe UI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821E500-4B9A-489B-96D2-C57714DABB81}"/>
              </a:ext>
            </a:extLst>
          </p:cNvPr>
          <p:cNvSpPr txBox="1"/>
          <p:nvPr/>
        </p:nvSpPr>
        <p:spPr>
          <a:xfrm>
            <a:off x="1548087" y="1673534"/>
            <a:ext cx="846387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>
              <a:defRPr/>
            </a:pPr>
            <a:r>
              <a:rPr lang="en-US" sz="1400" kern="0"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latin typeface="Segoe UI"/>
              </a:rPr>
              <a:t>Intelligent </a:t>
            </a:r>
          </a:p>
          <a:p>
            <a:pPr algn="ctr" defTabSz="914192">
              <a:defRPr/>
            </a:pPr>
            <a:r>
              <a:rPr lang="en-US" sz="1400" kern="0"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latin typeface="Segoe UI"/>
              </a:rPr>
              <a:t>support</a:t>
            </a:r>
          </a:p>
          <a:p>
            <a:pPr algn="ctr" defTabSz="914192">
              <a:defRPr/>
            </a:pPr>
            <a:endParaRPr lang="en-US" sz="1400">
              <a:solidFill>
                <a:srgbClr val="3C3C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18DA9FE-52BB-40F3-B599-57B54A4C6B01}"/>
              </a:ext>
            </a:extLst>
          </p:cNvPr>
          <p:cNvSpPr txBox="1"/>
          <p:nvPr/>
        </p:nvSpPr>
        <p:spPr>
          <a:xfrm>
            <a:off x="3127441" y="2192203"/>
            <a:ext cx="10461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sz="1400">
                <a:solidFill>
                  <a:srgbClr val="3C3C41"/>
                </a:solidFill>
                <a:latin typeface="Segoe UI"/>
              </a:rPr>
              <a:t>Personalized </a:t>
            </a:r>
          </a:p>
          <a:p>
            <a:pPr algn="ctr" defTabSz="914192"/>
            <a:r>
              <a:rPr lang="en-US" sz="1400">
                <a:solidFill>
                  <a:srgbClr val="3C3C41"/>
                </a:solidFill>
                <a:latin typeface="Segoe UI"/>
              </a:rPr>
              <a:t>experience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47979E-C473-4D5E-897B-4F81299EBE4E}"/>
              </a:ext>
            </a:extLst>
          </p:cNvPr>
          <p:cNvSpPr txBox="1"/>
          <p:nvPr/>
        </p:nvSpPr>
        <p:spPr>
          <a:xfrm>
            <a:off x="3559321" y="4807923"/>
            <a:ext cx="1170192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sz="1400">
                <a:solidFill>
                  <a:srgbClr val="3C3C41"/>
                </a:solidFill>
                <a:latin typeface="Segoe UI"/>
              </a:rPr>
              <a:t>Omni-channel </a:t>
            </a:r>
          </a:p>
          <a:p>
            <a:pPr algn="ctr" defTabSz="914192"/>
            <a:r>
              <a:rPr lang="en-US" sz="1400">
                <a:solidFill>
                  <a:srgbClr val="3C3C41"/>
                </a:solidFill>
                <a:latin typeface="Segoe UI"/>
              </a:rPr>
              <a:t>engagement</a:t>
            </a:r>
          </a:p>
          <a:p>
            <a:pPr defTabSz="914049">
              <a:defRPr/>
            </a:pPr>
            <a:endParaRPr lang="en-US" sz="1400">
              <a:solidFill>
                <a:srgbClr val="3C3C4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C4116EF-AE5A-4797-AEEC-C3565F14AFEE}"/>
              </a:ext>
            </a:extLst>
          </p:cNvPr>
          <p:cNvSpPr txBox="1"/>
          <p:nvPr/>
        </p:nvSpPr>
        <p:spPr>
          <a:xfrm>
            <a:off x="4962973" y="5645088"/>
            <a:ext cx="7558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49">
              <a:defRPr/>
            </a:pPr>
            <a:r>
              <a:rPr lang="en-US" sz="1400">
                <a:solidFill>
                  <a:srgbClr val="3C3C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Emerging</a:t>
            </a:r>
          </a:p>
          <a:p>
            <a:pPr algn="ctr" defTabSz="914049">
              <a:defRPr/>
            </a:pPr>
            <a:r>
              <a:rPr lang="en-US" sz="1400">
                <a:solidFill>
                  <a:srgbClr val="3C3C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4586525-DDB6-4673-96C9-F618780DF824}"/>
              </a:ext>
            </a:extLst>
          </p:cNvPr>
          <p:cNvSpPr txBox="1"/>
          <p:nvPr/>
        </p:nvSpPr>
        <p:spPr>
          <a:xfrm>
            <a:off x="7686161" y="4517359"/>
            <a:ext cx="87919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49">
              <a:defRPr/>
            </a:pPr>
            <a:r>
              <a:rPr lang="en-US" sz="1400">
                <a:solidFill>
                  <a:srgbClr val="3C3C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Virtual &amp; Human agents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10E3D2E-3BF3-4396-B363-A97A01A19C53}"/>
              </a:ext>
            </a:extLst>
          </p:cNvPr>
          <p:cNvSpPr txBox="1"/>
          <p:nvPr/>
        </p:nvSpPr>
        <p:spPr>
          <a:xfrm>
            <a:off x="9511925" y="1576482"/>
            <a:ext cx="167853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49">
              <a:defRPr/>
            </a:pPr>
            <a:r>
              <a:rPr lang="en-US" sz="1400">
                <a:solidFill>
                  <a:srgbClr val="3C3C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Increased </a:t>
            </a:r>
          </a:p>
          <a:p>
            <a:pPr algn="ctr" defTabSz="914049">
              <a:defRPr/>
            </a:pPr>
            <a:r>
              <a:rPr lang="en-US" sz="1400">
                <a:solidFill>
                  <a:srgbClr val="3C3C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satisfaction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85B66A0-D200-49DF-BF1A-74ECB81EC3C6}"/>
              </a:ext>
            </a:extLst>
          </p:cNvPr>
          <p:cNvSpPr txBox="1"/>
          <p:nvPr/>
        </p:nvSpPr>
        <p:spPr>
          <a:xfrm>
            <a:off x="6255530" y="5565139"/>
            <a:ext cx="147457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49">
              <a:defRPr/>
            </a:pPr>
            <a:r>
              <a:rPr lang="en-US" sz="1400">
                <a:solidFill>
                  <a:srgbClr val="3C3C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Recommendations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BD59A0D-951B-4D50-AB1E-751640C717EB}"/>
              </a:ext>
            </a:extLst>
          </p:cNvPr>
          <p:cNvGrpSpPr/>
          <p:nvPr/>
        </p:nvGrpSpPr>
        <p:grpSpPr>
          <a:xfrm>
            <a:off x="1783036" y="2335338"/>
            <a:ext cx="334220" cy="334218"/>
            <a:chOff x="7771998" y="1108703"/>
            <a:chExt cx="536747" cy="536743"/>
          </a:xfrm>
          <a:solidFill>
            <a:schemeClr val="accent2"/>
          </a:solidFill>
        </p:grpSpPr>
        <p:sp>
          <p:nvSpPr>
            <p:cNvPr id="195" name="Freeform 972">
              <a:extLst>
                <a:ext uri="{FF2B5EF4-FFF2-40B4-BE49-F238E27FC236}">
                  <a16:creationId xmlns:a16="http://schemas.microsoft.com/office/drawing/2014/main" id="{8823BE23-9F93-4501-906B-DF7707D0B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1998" y="1524414"/>
              <a:ext cx="184179" cy="121032"/>
            </a:xfrm>
            <a:custGeom>
              <a:avLst/>
              <a:gdLst>
                <a:gd name="T0" fmla="*/ 45 w 45"/>
                <a:gd name="T1" fmla="*/ 6 h 28"/>
                <a:gd name="T2" fmla="*/ 28 w 45"/>
                <a:gd name="T3" fmla="*/ 0 h 28"/>
                <a:gd name="T4" fmla="*/ 0 w 45"/>
                <a:gd name="T5" fmla="*/ 28 h 28"/>
                <a:gd name="T6" fmla="*/ 40 w 45"/>
                <a:gd name="T7" fmla="*/ 28 h 28"/>
                <a:gd name="T8" fmla="*/ 45 w 45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8">
                  <a:moveTo>
                    <a:pt x="45" y="6"/>
                  </a:moveTo>
                  <a:cubicBezTo>
                    <a:pt x="41" y="2"/>
                    <a:pt x="35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0"/>
                    <a:pt x="42" y="13"/>
                    <a:pt x="4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96" name="Oval 973">
              <a:extLst>
                <a:ext uri="{FF2B5EF4-FFF2-40B4-BE49-F238E27FC236}">
                  <a16:creationId xmlns:a16="http://schemas.microsoft.com/office/drawing/2014/main" id="{4943D025-C99E-4B03-8BB5-18B031CE1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5143" y="1392858"/>
              <a:ext cx="105243" cy="999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97" name="Freeform 997">
              <a:extLst>
                <a:ext uri="{FF2B5EF4-FFF2-40B4-BE49-F238E27FC236}">
                  <a16:creationId xmlns:a16="http://schemas.microsoft.com/office/drawing/2014/main" id="{0AE06D5C-54A4-44F4-BA4C-E92E5FC39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1965" y="1477051"/>
              <a:ext cx="336780" cy="168390"/>
            </a:xfrm>
            <a:custGeom>
              <a:avLst/>
              <a:gdLst>
                <a:gd name="T0" fmla="*/ 80 w 80"/>
                <a:gd name="T1" fmla="*/ 40 h 40"/>
                <a:gd name="T2" fmla="*/ 40 w 80"/>
                <a:gd name="T3" fmla="*/ 0 h 40"/>
                <a:gd name="T4" fmla="*/ 0 w 80"/>
                <a:gd name="T5" fmla="*/ 40 h 40"/>
                <a:gd name="T6" fmla="*/ 80 w 80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40">
                  <a:moveTo>
                    <a:pt x="80" y="40"/>
                  </a:move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lnTo>
                    <a:pt x="8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98" name="Oval 998">
              <a:extLst>
                <a:ext uri="{FF2B5EF4-FFF2-40B4-BE49-F238E27FC236}">
                  <a16:creationId xmlns:a16="http://schemas.microsoft.com/office/drawing/2014/main" id="{3C3CFC44-5C1E-4907-AB4A-4AF380FF9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6158" y="1261305"/>
              <a:ext cx="168390" cy="16313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99" name="Freeform 1000">
              <a:extLst>
                <a:ext uri="{FF2B5EF4-FFF2-40B4-BE49-F238E27FC236}">
                  <a16:creationId xmlns:a16="http://schemas.microsoft.com/office/drawing/2014/main" id="{321B9BAB-B5BA-4CB0-ABB8-34881960D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3585" y="1108703"/>
              <a:ext cx="168390" cy="168390"/>
            </a:xfrm>
            <a:custGeom>
              <a:avLst/>
              <a:gdLst>
                <a:gd name="T0" fmla="*/ 32 w 32"/>
                <a:gd name="T1" fmla="*/ 13 h 32"/>
                <a:gd name="T2" fmla="*/ 19 w 32"/>
                <a:gd name="T3" fmla="*/ 13 h 32"/>
                <a:gd name="T4" fmla="*/ 19 w 32"/>
                <a:gd name="T5" fmla="*/ 0 h 32"/>
                <a:gd name="T6" fmla="*/ 13 w 32"/>
                <a:gd name="T7" fmla="*/ 0 h 32"/>
                <a:gd name="T8" fmla="*/ 13 w 32"/>
                <a:gd name="T9" fmla="*/ 13 h 32"/>
                <a:gd name="T10" fmla="*/ 0 w 32"/>
                <a:gd name="T11" fmla="*/ 13 h 32"/>
                <a:gd name="T12" fmla="*/ 0 w 32"/>
                <a:gd name="T13" fmla="*/ 19 h 32"/>
                <a:gd name="T14" fmla="*/ 13 w 32"/>
                <a:gd name="T15" fmla="*/ 19 h 32"/>
                <a:gd name="T16" fmla="*/ 13 w 32"/>
                <a:gd name="T17" fmla="*/ 32 h 32"/>
                <a:gd name="T18" fmla="*/ 19 w 32"/>
                <a:gd name="T19" fmla="*/ 32 h 32"/>
                <a:gd name="T20" fmla="*/ 19 w 32"/>
                <a:gd name="T21" fmla="*/ 19 h 32"/>
                <a:gd name="T22" fmla="*/ 32 w 32"/>
                <a:gd name="T23" fmla="*/ 19 h 32"/>
                <a:gd name="T24" fmla="*/ 32 w 32"/>
                <a:gd name="T2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2">
                  <a:moveTo>
                    <a:pt x="32" y="13"/>
                  </a:moveTo>
                  <a:lnTo>
                    <a:pt x="19" y="13"/>
                  </a:lnTo>
                  <a:lnTo>
                    <a:pt x="19" y="0"/>
                  </a:lnTo>
                  <a:lnTo>
                    <a:pt x="13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13" y="19"/>
                  </a:lnTo>
                  <a:lnTo>
                    <a:pt x="13" y="32"/>
                  </a:lnTo>
                  <a:lnTo>
                    <a:pt x="19" y="32"/>
                  </a:lnTo>
                  <a:lnTo>
                    <a:pt x="19" y="19"/>
                  </a:lnTo>
                  <a:lnTo>
                    <a:pt x="32" y="19"/>
                  </a:lnTo>
                  <a:lnTo>
                    <a:pt x="3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</p:grpSp>
      <p:grpSp>
        <p:nvGrpSpPr>
          <p:cNvPr id="164" name="Group 164">
            <a:extLst>
              <a:ext uri="{FF2B5EF4-FFF2-40B4-BE49-F238E27FC236}">
                <a16:creationId xmlns:a16="http://schemas.microsoft.com/office/drawing/2014/main" id="{7ACE374D-6DE5-49EF-A5C1-CA6CAA8B7E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23420" y="4145825"/>
            <a:ext cx="312008" cy="313330"/>
            <a:chOff x="2420" y="2096"/>
            <a:chExt cx="236" cy="237"/>
          </a:xfrm>
          <a:solidFill>
            <a:schemeClr val="accent2"/>
          </a:solidFill>
        </p:grpSpPr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EFC82051-AFF6-410C-9111-B70839431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" y="2265"/>
              <a:ext cx="92" cy="68"/>
            </a:xfrm>
            <a:custGeom>
              <a:avLst/>
              <a:gdLst>
                <a:gd name="T0" fmla="*/ 147 w 147"/>
                <a:gd name="T1" fmla="*/ 0 h 109"/>
                <a:gd name="T2" fmla="*/ 147 w 147"/>
                <a:gd name="T3" fmla="*/ 0 h 109"/>
                <a:gd name="T4" fmla="*/ 0 w 147"/>
                <a:gd name="T5" fmla="*/ 0 h 109"/>
                <a:gd name="T6" fmla="*/ 5 w 147"/>
                <a:gd name="T7" fmla="*/ 19 h 109"/>
                <a:gd name="T8" fmla="*/ 13 w 147"/>
                <a:gd name="T9" fmla="*/ 43 h 109"/>
                <a:gd name="T10" fmla="*/ 24 w 147"/>
                <a:gd name="T11" fmla="*/ 67 h 109"/>
                <a:gd name="T12" fmla="*/ 38 w 147"/>
                <a:gd name="T13" fmla="*/ 88 h 109"/>
                <a:gd name="T14" fmla="*/ 54 w 147"/>
                <a:gd name="T15" fmla="*/ 103 h 109"/>
                <a:gd name="T16" fmla="*/ 74 w 147"/>
                <a:gd name="T17" fmla="*/ 109 h 109"/>
                <a:gd name="T18" fmla="*/ 93 w 147"/>
                <a:gd name="T19" fmla="*/ 103 h 109"/>
                <a:gd name="T20" fmla="*/ 110 w 147"/>
                <a:gd name="T21" fmla="*/ 88 h 109"/>
                <a:gd name="T22" fmla="*/ 124 w 147"/>
                <a:gd name="T23" fmla="*/ 67 h 109"/>
                <a:gd name="T24" fmla="*/ 134 w 147"/>
                <a:gd name="T25" fmla="*/ 43 h 109"/>
                <a:gd name="T26" fmla="*/ 142 w 147"/>
                <a:gd name="T27" fmla="*/ 19 h 109"/>
                <a:gd name="T28" fmla="*/ 147 w 147"/>
                <a:gd name="T2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7" h="109">
                  <a:moveTo>
                    <a:pt x="147" y="0"/>
                  </a:moveTo>
                  <a:lnTo>
                    <a:pt x="147" y="0"/>
                  </a:lnTo>
                  <a:lnTo>
                    <a:pt x="0" y="0"/>
                  </a:lnTo>
                  <a:cubicBezTo>
                    <a:pt x="2" y="5"/>
                    <a:pt x="3" y="12"/>
                    <a:pt x="5" y="19"/>
                  </a:cubicBezTo>
                  <a:cubicBezTo>
                    <a:pt x="7" y="27"/>
                    <a:pt x="10" y="35"/>
                    <a:pt x="13" y="43"/>
                  </a:cubicBezTo>
                  <a:cubicBezTo>
                    <a:pt x="16" y="51"/>
                    <a:pt x="20" y="59"/>
                    <a:pt x="24" y="67"/>
                  </a:cubicBezTo>
                  <a:cubicBezTo>
                    <a:pt x="28" y="75"/>
                    <a:pt x="33" y="82"/>
                    <a:pt x="38" y="88"/>
                  </a:cubicBezTo>
                  <a:cubicBezTo>
                    <a:pt x="43" y="94"/>
                    <a:pt x="48" y="99"/>
                    <a:pt x="54" y="103"/>
                  </a:cubicBezTo>
                  <a:cubicBezTo>
                    <a:pt x="60" y="107"/>
                    <a:pt x="67" y="109"/>
                    <a:pt x="74" y="109"/>
                  </a:cubicBezTo>
                  <a:cubicBezTo>
                    <a:pt x="81" y="109"/>
                    <a:pt x="87" y="107"/>
                    <a:pt x="93" y="103"/>
                  </a:cubicBezTo>
                  <a:cubicBezTo>
                    <a:pt x="99" y="99"/>
                    <a:pt x="105" y="94"/>
                    <a:pt x="110" y="88"/>
                  </a:cubicBezTo>
                  <a:cubicBezTo>
                    <a:pt x="115" y="82"/>
                    <a:pt x="120" y="75"/>
                    <a:pt x="124" y="67"/>
                  </a:cubicBezTo>
                  <a:cubicBezTo>
                    <a:pt x="128" y="59"/>
                    <a:pt x="131" y="51"/>
                    <a:pt x="134" y="43"/>
                  </a:cubicBezTo>
                  <a:cubicBezTo>
                    <a:pt x="138" y="35"/>
                    <a:pt x="140" y="27"/>
                    <a:pt x="142" y="19"/>
                  </a:cubicBezTo>
                  <a:cubicBezTo>
                    <a:pt x="144" y="12"/>
                    <a:pt x="146" y="5"/>
                    <a:pt x="14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44A9FC14-58E7-46AC-9567-43A5B6173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3" y="2181"/>
              <a:ext cx="53" cy="67"/>
            </a:xfrm>
            <a:custGeom>
              <a:avLst/>
              <a:gdLst>
                <a:gd name="T0" fmla="*/ 0 w 85"/>
                <a:gd name="T1" fmla="*/ 0 h 109"/>
                <a:gd name="T2" fmla="*/ 0 w 85"/>
                <a:gd name="T3" fmla="*/ 0 h 109"/>
                <a:gd name="T4" fmla="*/ 3 w 85"/>
                <a:gd name="T5" fmla="*/ 27 h 109"/>
                <a:gd name="T6" fmla="*/ 4 w 85"/>
                <a:gd name="T7" fmla="*/ 54 h 109"/>
                <a:gd name="T8" fmla="*/ 3 w 85"/>
                <a:gd name="T9" fmla="*/ 81 h 109"/>
                <a:gd name="T10" fmla="*/ 0 w 85"/>
                <a:gd name="T11" fmla="*/ 109 h 109"/>
                <a:gd name="T12" fmla="*/ 78 w 85"/>
                <a:gd name="T13" fmla="*/ 109 h 109"/>
                <a:gd name="T14" fmla="*/ 85 w 85"/>
                <a:gd name="T15" fmla="*/ 54 h 109"/>
                <a:gd name="T16" fmla="*/ 78 w 85"/>
                <a:gd name="T17" fmla="*/ 0 h 109"/>
                <a:gd name="T18" fmla="*/ 0 w 85"/>
                <a:gd name="T1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09">
                  <a:moveTo>
                    <a:pt x="0" y="0"/>
                  </a:moveTo>
                  <a:lnTo>
                    <a:pt x="0" y="0"/>
                  </a:lnTo>
                  <a:cubicBezTo>
                    <a:pt x="1" y="9"/>
                    <a:pt x="2" y="18"/>
                    <a:pt x="3" y="27"/>
                  </a:cubicBezTo>
                  <a:cubicBezTo>
                    <a:pt x="3" y="36"/>
                    <a:pt x="4" y="45"/>
                    <a:pt x="4" y="54"/>
                  </a:cubicBezTo>
                  <a:cubicBezTo>
                    <a:pt x="4" y="63"/>
                    <a:pt x="3" y="73"/>
                    <a:pt x="3" y="81"/>
                  </a:cubicBezTo>
                  <a:cubicBezTo>
                    <a:pt x="2" y="90"/>
                    <a:pt x="1" y="100"/>
                    <a:pt x="0" y="109"/>
                  </a:cubicBezTo>
                  <a:lnTo>
                    <a:pt x="78" y="109"/>
                  </a:lnTo>
                  <a:cubicBezTo>
                    <a:pt x="83" y="91"/>
                    <a:pt x="85" y="73"/>
                    <a:pt x="85" y="54"/>
                  </a:cubicBezTo>
                  <a:cubicBezTo>
                    <a:pt x="85" y="35"/>
                    <a:pt x="83" y="17"/>
                    <a:pt x="7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0A0B1F87-3FE7-4F96-9F07-C5E011DE3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2102"/>
              <a:ext cx="68" cy="62"/>
            </a:xfrm>
            <a:custGeom>
              <a:avLst/>
              <a:gdLst>
                <a:gd name="T0" fmla="*/ 25 w 110"/>
                <a:gd name="T1" fmla="*/ 47 h 99"/>
                <a:gd name="T2" fmla="*/ 25 w 110"/>
                <a:gd name="T3" fmla="*/ 47 h 99"/>
                <a:gd name="T4" fmla="*/ 33 w 110"/>
                <a:gd name="T5" fmla="*/ 73 h 99"/>
                <a:gd name="T6" fmla="*/ 39 w 110"/>
                <a:gd name="T7" fmla="*/ 99 h 99"/>
                <a:gd name="T8" fmla="*/ 110 w 110"/>
                <a:gd name="T9" fmla="*/ 99 h 99"/>
                <a:gd name="T10" fmla="*/ 90 w 110"/>
                <a:gd name="T11" fmla="*/ 66 h 99"/>
                <a:gd name="T12" fmla="*/ 65 w 110"/>
                <a:gd name="T13" fmla="*/ 38 h 99"/>
                <a:gd name="T14" fmla="*/ 34 w 110"/>
                <a:gd name="T15" fmla="*/ 16 h 99"/>
                <a:gd name="T16" fmla="*/ 0 w 110"/>
                <a:gd name="T17" fmla="*/ 0 h 99"/>
                <a:gd name="T18" fmla="*/ 14 w 110"/>
                <a:gd name="T19" fmla="*/ 23 h 99"/>
                <a:gd name="T20" fmla="*/ 25 w 110"/>
                <a:gd name="T21" fmla="*/ 4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9">
                  <a:moveTo>
                    <a:pt x="25" y="47"/>
                  </a:moveTo>
                  <a:lnTo>
                    <a:pt x="25" y="47"/>
                  </a:lnTo>
                  <a:cubicBezTo>
                    <a:pt x="28" y="56"/>
                    <a:pt x="31" y="64"/>
                    <a:pt x="33" y="73"/>
                  </a:cubicBezTo>
                  <a:cubicBezTo>
                    <a:pt x="35" y="81"/>
                    <a:pt x="37" y="90"/>
                    <a:pt x="39" y="99"/>
                  </a:cubicBezTo>
                  <a:lnTo>
                    <a:pt x="110" y="99"/>
                  </a:lnTo>
                  <a:cubicBezTo>
                    <a:pt x="104" y="87"/>
                    <a:pt x="98" y="76"/>
                    <a:pt x="90" y="66"/>
                  </a:cubicBezTo>
                  <a:cubicBezTo>
                    <a:pt x="83" y="56"/>
                    <a:pt x="74" y="47"/>
                    <a:pt x="65" y="38"/>
                  </a:cubicBezTo>
                  <a:cubicBezTo>
                    <a:pt x="55" y="30"/>
                    <a:pt x="45" y="23"/>
                    <a:pt x="34" y="16"/>
                  </a:cubicBezTo>
                  <a:cubicBezTo>
                    <a:pt x="23" y="9"/>
                    <a:pt x="12" y="4"/>
                    <a:pt x="0" y="0"/>
                  </a:cubicBezTo>
                  <a:cubicBezTo>
                    <a:pt x="5" y="7"/>
                    <a:pt x="10" y="15"/>
                    <a:pt x="14" y="23"/>
                  </a:cubicBezTo>
                  <a:cubicBezTo>
                    <a:pt x="18" y="31"/>
                    <a:pt x="22" y="39"/>
                    <a:pt x="25" y="47"/>
                  </a:cubicBezTo>
                  <a:close/>
                </a:path>
              </a:pathLst>
            </a:custGeom>
            <a:grpFill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57913361-1CDE-4534-A25E-4F142CBE8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2181"/>
              <a:ext cx="102" cy="67"/>
            </a:xfrm>
            <a:custGeom>
              <a:avLst/>
              <a:gdLst>
                <a:gd name="T0" fmla="*/ 4 w 164"/>
                <a:gd name="T1" fmla="*/ 0 h 109"/>
                <a:gd name="T2" fmla="*/ 4 w 164"/>
                <a:gd name="T3" fmla="*/ 0 h 109"/>
                <a:gd name="T4" fmla="*/ 1 w 164"/>
                <a:gd name="T5" fmla="*/ 27 h 109"/>
                <a:gd name="T6" fmla="*/ 0 w 164"/>
                <a:gd name="T7" fmla="*/ 54 h 109"/>
                <a:gd name="T8" fmla="*/ 1 w 164"/>
                <a:gd name="T9" fmla="*/ 81 h 109"/>
                <a:gd name="T10" fmla="*/ 4 w 164"/>
                <a:gd name="T11" fmla="*/ 109 h 109"/>
                <a:gd name="T12" fmla="*/ 160 w 164"/>
                <a:gd name="T13" fmla="*/ 109 h 109"/>
                <a:gd name="T14" fmla="*/ 163 w 164"/>
                <a:gd name="T15" fmla="*/ 81 h 109"/>
                <a:gd name="T16" fmla="*/ 164 w 164"/>
                <a:gd name="T17" fmla="*/ 54 h 109"/>
                <a:gd name="T18" fmla="*/ 163 w 164"/>
                <a:gd name="T19" fmla="*/ 27 h 109"/>
                <a:gd name="T20" fmla="*/ 160 w 164"/>
                <a:gd name="T21" fmla="*/ 0 h 109"/>
                <a:gd name="T22" fmla="*/ 4 w 164"/>
                <a:gd name="T2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09">
                  <a:moveTo>
                    <a:pt x="4" y="0"/>
                  </a:moveTo>
                  <a:lnTo>
                    <a:pt x="4" y="0"/>
                  </a:lnTo>
                  <a:cubicBezTo>
                    <a:pt x="3" y="9"/>
                    <a:pt x="2" y="18"/>
                    <a:pt x="1" y="27"/>
                  </a:cubicBezTo>
                  <a:cubicBezTo>
                    <a:pt x="0" y="36"/>
                    <a:pt x="0" y="45"/>
                    <a:pt x="0" y="54"/>
                  </a:cubicBezTo>
                  <a:cubicBezTo>
                    <a:pt x="0" y="63"/>
                    <a:pt x="0" y="73"/>
                    <a:pt x="1" y="81"/>
                  </a:cubicBezTo>
                  <a:cubicBezTo>
                    <a:pt x="2" y="90"/>
                    <a:pt x="3" y="100"/>
                    <a:pt x="4" y="109"/>
                  </a:cubicBezTo>
                  <a:lnTo>
                    <a:pt x="160" y="109"/>
                  </a:lnTo>
                  <a:cubicBezTo>
                    <a:pt x="161" y="100"/>
                    <a:pt x="162" y="90"/>
                    <a:pt x="163" y="81"/>
                  </a:cubicBezTo>
                  <a:cubicBezTo>
                    <a:pt x="163" y="73"/>
                    <a:pt x="164" y="63"/>
                    <a:pt x="164" y="54"/>
                  </a:cubicBezTo>
                  <a:cubicBezTo>
                    <a:pt x="164" y="45"/>
                    <a:pt x="163" y="36"/>
                    <a:pt x="163" y="27"/>
                  </a:cubicBezTo>
                  <a:cubicBezTo>
                    <a:pt x="162" y="18"/>
                    <a:pt x="161" y="9"/>
                    <a:pt x="160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5635C4AA-343D-45F2-94E0-2E8ABDAF9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" y="2096"/>
              <a:ext cx="92" cy="68"/>
            </a:xfrm>
            <a:custGeom>
              <a:avLst/>
              <a:gdLst>
                <a:gd name="T0" fmla="*/ 24 w 147"/>
                <a:gd name="T1" fmla="*/ 42 h 109"/>
                <a:gd name="T2" fmla="*/ 24 w 147"/>
                <a:gd name="T3" fmla="*/ 42 h 109"/>
                <a:gd name="T4" fmla="*/ 38 w 147"/>
                <a:gd name="T5" fmla="*/ 20 h 109"/>
                <a:gd name="T6" fmla="*/ 54 w 147"/>
                <a:gd name="T7" fmla="*/ 5 h 109"/>
                <a:gd name="T8" fmla="*/ 74 w 147"/>
                <a:gd name="T9" fmla="*/ 0 h 109"/>
                <a:gd name="T10" fmla="*/ 93 w 147"/>
                <a:gd name="T11" fmla="*/ 5 h 109"/>
                <a:gd name="T12" fmla="*/ 110 w 147"/>
                <a:gd name="T13" fmla="*/ 20 h 109"/>
                <a:gd name="T14" fmla="*/ 124 w 147"/>
                <a:gd name="T15" fmla="*/ 42 h 109"/>
                <a:gd name="T16" fmla="*/ 134 w 147"/>
                <a:gd name="T17" fmla="*/ 66 h 109"/>
                <a:gd name="T18" fmla="*/ 142 w 147"/>
                <a:gd name="T19" fmla="*/ 89 h 109"/>
                <a:gd name="T20" fmla="*/ 147 w 147"/>
                <a:gd name="T21" fmla="*/ 109 h 109"/>
                <a:gd name="T22" fmla="*/ 0 w 147"/>
                <a:gd name="T23" fmla="*/ 109 h 109"/>
                <a:gd name="T24" fmla="*/ 5 w 147"/>
                <a:gd name="T25" fmla="*/ 89 h 109"/>
                <a:gd name="T26" fmla="*/ 13 w 147"/>
                <a:gd name="T27" fmla="*/ 66 h 109"/>
                <a:gd name="T28" fmla="*/ 24 w 147"/>
                <a:gd name="T29" fmla="*/ 4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7" h="109">
                  <a:moveTo>
                    <a:pt x="24" y="42"/>
                  </a:moveTo>
                  <a:lnTo>
                    <a:pt x="24" y="42"/>
                  </a:lnTo>
                  <a:cubicBezTo>
                    <a:pt x="28" y="34"/>
                    <a:pt x="33" y="27"/>
                    <a:pt x="38" y="20"/>
                  </a:cubicBezTo>
                  <a:cubicBezTo>
                    <a:pt x="43" y="14"/>
                    <a:pt x="48" y="9"/>
                    <a:pt x="54" y="5"/>
                  </a:cubicBezTo>
                  <a:cubicBezTo>
                    <a:pt x="60" y="2"/>
                    <a:pt x="67" y="0"/>
                    <a:pt x="74" y="0"/>
                  </a:cubicBezTo>
                  <a:cubicBezTo>
                    <a:pt x="81" y="0"/>
                    <a:pt x="87" y="2"/>
                    <a:pt x="93" y="5"/>
                  </a:cubicBezTo>
                  <a:cubicBezTo>
                    <a:pt x="99" y="9"/>
                    <a:pt x="105" y="14"/>
                    <a:pt x="110" y="20"/>
                  </a:cubicBezTo>
                  <a:cubicBezTo>
                    <a:pt x="115" y="27"/>
                    <a:pt x="120" y="34"/>
                    <a:pt x="124" y="42"/>
                  </a:cubicBezTo>
                  <a:cubicBezTo>
                    <a:pt x="128" y="49"/>
                    <a:pt x="131" y="57"/>
                    <a:pt x="134" y="66"/>
                  </a:cubicBezTo>
                  <a:cubicBezTo>
                    <a:pt x="138" y="74"/>
                    <a:pt x="140" y="81"/>
                    <a:pt x="142" y="89"/>
                  </a:cubicBezTo>
                  <a:cubicBezTo>
                    <a:pt x="144" y="96"/>
                    <a:pt x="146" y="103"/>
                    <a:pt x="147" y="109"/>
                  </a:cubicBezTo>
                  <a:lnTo>
                    <a:pt x="0" y="109"/>
                  </a:lnTo>
                  <a:cubicBezTo>
                    <a:pt x="2" y="103"/>
                    <a:pt x="3" y="96"/>
                    <a:pt x="5" y="89"/>
                  </a:cubicBezTo>
                  <a:cubicBezTo>
                    <a:pt x="7" y="81"/>
                    <a:pt x="10" y="74"/>
                    <a:pt x="13" y="66"/>
                  </a:cubicBezTo>
                  <a:cubicBezTo>
                    <a:pt x="16" y="57"/>
                    <a:pt x="20" y="49"/>
                    <a:pt x="24" y="4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A7728F2F-0EE5-4A05-9343-8104A63E8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2102"/>
              <a:ext cx="69" cy="62"/>
            </a:xfrm>
            <a:custGeom>
              <a:avLst/>
              <a:gdLst>
                <a:gd name="T0" fmla="*/ 19 w 110"/>
                <a:gd name="T1" fmla="*/ 66 h 99"/>
                <a:gd name="T2" fmla="*/ 19 w 110"/>
                <a:gd name="T3" fmla="*/ 66 h 99"/>
                <a:gd name="T4" fmla="*/ 45 w 110"/>
                <a:gd name="T5" fmla="*/ 38 h 99"/>
                <a:gd name="T6" fmla="*/ 75 w 110"/>
                <a:gd name="T7" fmla="*/ 16 h 99"/>
                <a:gd name="T8" fmla="*/ 110 w 110"/>
                <a:gd name="T9" fmla="*/ 0 h 99"/>
                <a:gd name="T10" fmla="*/ 96 w 110"/>
                <a:gd name="T11" fmla="*/ 23 h 99"/>
                <a:gd name="T12" fmla="*/ 85 w 110"/>
                <a:gd name="T13" fmla="*/ 47 h 99"/>
                <a:gd name="T14" fmla="*/ 77 w 110"/>
                <a:gd name="T15" fmla="*/ 73 h 99"/>
                <a:gd name="T16" fmla="*/ 71 w 110"/>
                <a:gd name="T17" fmla="*/ 99 h 99"/>
                <a:gd name="T18" fmla="*/ 0 w 110"/>
                <a:gd name="T19" fmla="*/ 99 h 99"/>
                <a:gd name="T20" fmla="*/ 19 w 110"/>
                <a:gd name="T21" fmla="*/ 6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9">
                  <a:moveTo>
                    <a:pt x="19" y="66"/>
                  </a:moveTo>
                  <a:lnTo>
                    <a:pt x="19" y="66"/>
                  </a:lnTo>
                  <a:cubicBezTo>
                    <a:pt x="27" y="56"/>
                    <a:pt x="36" y="47"/>
                    <a:pt x="45" y="38"/>
                  </a:cubicBezTo>
                  <a:cubicBezTo>
                    <a:pt x="54" y="30"/>
                    <a:pt x="64" y="23"/>
                    <a:pt x="75" y="16"/>
                  </a:cubicBezTo>
                  <a:cubicBezTo>
                    <a:pt x="86" y="9"/>
                    <a:pt x="98" y="4"/>
                    <a:pt x="110" y="0"/>
                  </a:cubicBezTo>
                  <a:cubicBezTo>
                    <a:pt x="104" y="7"/>
                    <a:pt x="100" y="15"/>
                    <a:pt x="96" y="23"/>
                  </a:cubicBezTo>
                  <a:cubicBezTo>
                    <a:pt x="92" y="31"/>
                    <a:pt x="88" y="39"/>
                    <a:pt x="85" y="47"/>
                  </a:cubicBezTo>
                  <a:cubicBezTo>
                    <a:pt x="82" y="56"/>
                    <a:pt x="79" y="64"/>
                    <a:pt x="77" y="73"/>
                  </a:cubicBezTo>
                  <a:cubicBezTo>
                    <a:pt x="74" y="81"/>
                    <a:pt x="72" y="90"/>
                    <a:pt x="71" y="99"/>
                  </a:cubicBezTo>
                  <a:lnTo>
                    <a:pt x="0" y="99"/>
                  </a:lnTo>
                  <a:cubicBezTo>
                    <a:pt x="5" y="87"/>
                    <a:pt x="12" y="76"/>
                    <a:pt x="19" y="6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53451F23-D181-4C14-867C-1CB5549B3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2181"/>
              <a:ext cx="52" cy="67"/>
            </a:xfrm>
            <a:custGeom>
              <a:avLst/>
              <a:gdLst>
                <a:gd name="T0" fmla="*/ 0 w 85"/>
                <a:gd name="T1" fmla="*/ 54 h 109"/>
                <a:gd name="T2" fmla="*/ 0 w 85"/>
                <a:gd name="T3" fmla="*/ 54 h 109"/>
                <a:gd name="T4" fmla="*/ 8 w 85"/>
                <a:gd name="T5" fmla="*/ 0 h 109"/>
                <a:gd name="T6" fmla="*/ 85 w 85"/>
                <a:gd name="T7" fmla="*/ 0 h 109"/>
                <a:gd name="T8" fmla="*/ 83 w 85"/>
                <a:gd name="T9" fmla="*/ 27 h 109"/>
                <a:gd name="T10" fmla="*/ 82 w 85"/>
                <a:gd name="T11" fmla="*/ 54 h 109"/>
                <a:gd name="T12" fmla="*/ 83 w 85"/>
                <a:gd name="T13" fmla="*/ 81 h 109"/>
                <a:gd name="T14" fmla="*/ 85 w 85"/>
                <a:gd name="T15" fmla="*/ 109 h 109"/>
                <a:gd name="T16" fmla="*/ 8 w 85"/>
                <a:gd name="T17" fmla="*/ 109 h 109"/>
                <a:gd name="T18" fmla="*/ 0 w 85"/>
                <a:gd name="T1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09">
                  <a:moveTo>
                    <a:pt x="0" y="54"/>
                  </a:moveTo>
                  <a:lnTo>
                    <a:pt x="0" y="54"/>
                  </a:lnTo>
                  <a:cubicBezTo>
                    <a:pt x="0" y="35"/>
                    <a:pt x="3" y="17"/>
                    <a:pt x="8" y="0"/>
                  </a:cubicBezTo>
                  <a:lnTo>
                    <a:pt x="85" y="0"/>
                  </a:lnTo>
                  <a:cubicBezTo>
                    <a:pt x="84" y="9"/>
                    <a:pt x="83" y="18"/>
                    <a:pt x="83" y="27"/>
                  </a:cubicBezTo>
                  <a:cubicBezTo>
                    <a:pt x="82" y="36"/>
                    <a:pt x="82" y="45"/>
                    <a:pt x="82" y="54"/>
                  </a:cubicBezTo>
                  <a:cubicBezTo>
                    <a:pt x="82" y="63"/>
                    <a:pt x="82" y="73"/>
                    <a:pt x="83" y="81"/>
                  </a:cubicBezTo>
                  <a:cubicBezTo>
                    <a:pt x="83" y="90"/>
                    <a:pt x="84" y="100"/>
                    <a:pt x="85" y="109"/>
                  </a:cubicBezTo>
                  <a:lnTo>
                    <a:pt x="8" y="109"/>
                  </a:lnTo>
                  <a:cubicBezTo>
                    <a:pt x="3" y="91"/>
                    <a:pt x="0" y="73"/>
                    <a:pt x="0" y="5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F6A7B062-8254-4DF2-8E8C-5E7D2A27B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2265"/>
              <a:ext cx="69" cy="61"/>
            </a:xfrm>
            <a:custGeom>
              <a:avLst/>
              <a:gdLst>
                <a:gd name="T0" fmla="*/ 75 w 110"/>
                <a:gd name="T1" fmla="*/ 82 h 98"/>
                <a:gd name="T2" fmla="*/ 75 w 110"/>
                <a:gd name="T3" fmla="*/ 82 h 98"/>
                <a:gd name="T4" fmla="*/ 45 w 110"/>
                <a:gd name="T5" fmla="*/ 60 h 98"/>
                <a:gd name="T6" fmla="*/ 19 w 110"/>
                <a:gd name="T7" fmla="*/ 32 h 98"/>
                <a:gd name="T8" fmla="*/ 0 w 110"/>
                <a:gd name="T9" fmla="*/ 0 h 98"/>
                <a:gd name="T10" fmla="*/ 71 w 110"/>
                <a:gd name="T11" fmla="*/ 0 h 98"/>
                <a:gd name="T12" fmla="*/ 77 w 110"/>
                <a:gd name="T13" fmla="*/ 26 h 98"/>
                <a:gd name="T14" fmla="*/ 85 w 110"/>
                <a:gd name="T15" fmla="*/ 51 h 98"/>
                <a:gd name="T16" fmla="*/ 96 w 110"/>
                <a:gd name="T17" fmla="*/ 76 h 98"/>
                <a:gd name="T18" fmla="*/ 110 w 110"/>
                <a:gd name="T19" fmla="*/ 98 h 98"/>
                <a:gd name="T20" fmla="*/ 75 w 110"/>
                <a:gd name="T21" fmla="*/ 8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8">
                  <a:moveTo>
                    <a:pt x="75" y="82"/>
                  </a:moveTo>
                  <a:lnTo>
                    <a:pt x="75" y="82"/>
                  </a:lnTo>
                  <a:cubicBezTo>
                    <a:pt x="64" y="76"/>
                    <a:pt x="54" y="68"/>
                    <a:pt x="45" y="60"/>
                  </a:cubicBezTo>
                  <a:cubicBezTo>
                    <a:pt x="36" y="52"/>
                    <a:pt x="27" y="42"/>
                    <a:pt x="19" y="32"/>
                  </a:cubicBezTo>
                  <a:cubicBezTo>
                    <a:pt x="12" y="22"/>
                    <a:pt x="5" y="11"/>
                    <a:pt x="0" y="0"/>
                  </a:cubicBezTo>
                  <a:lnTo>
                    <a:pt x="71" y="0"/>
                  </a:lnTo>
                  <a:cubicBezTo>
                    <a:pt x="72" y="8"/>
                    <a:pt x="74" y="17"/>
                    <a:pt x="77" y="26"/>
                  </a:cubicBezTo>
                  <a:cubicBezTo>
                    <a:pt x="79" y="34"/>
                    <a:pt x="82" y="43"/>
                    <a:pt x="85" y="51"/>
                  </a:cubicBezTo>
                  <a:cubicBezTo>
                    <a:pt x="88" y="60"/>
                    <a:pt x="92" y="68"/>
                    <a:pt x="96" y="76"/>
                  </a:cubicBezTo>
                  <a:cubicBezTo>
                    <a:pt x="100" y="84"/>
                    <a:pt x="104" y="91"/>
                    <a:pt x="110" y="98"/>
                  </a:cubicBezTo>
                  <a:cubicBezTo>
                    <a:pt x="98" y="94"/>
                    <a:pt x="86" y="89"/>
                    <a:pt x="75" y="8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AE734EB3-2F5C-4DEA-A2B0-F1C7C17CB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2265"/>
              <a:ext cx="68" cy="61"/>
            </a:xfrm>
            <a:custGeom>
              <a:avLst/>
              <a:gdLst>
                <a:gd name="T0" fmla="*/ 90 w 110"/>
                <a:gd name="T1" fmla="*/ 32 h 98"/>
                <a:gd name="T2" fmla="*/ 90 w 110"/>
                <a:gd name="T3" fmla="*/ 32 h 98"/>
                <a:gd name="T4" fmla="*/ 65 w 110"/>
                <a:gd name="T5" fmla="*/ 60 h 98"/>
                <a:gd name="T6" fmla="*/ 34 w 110"/>
                <a:gd name="T7" fmla="*/ 82 h 98"/>
                <a:gd name="T8" fmla="*/ 0 w 110"/>
                <a:gd name="T9" fmla="*/ 98 h 98"/>
                <a:gd name="T10" fmla="*/ 14 w 110"/>
                <a:gd name="T11" fmla="*/ 76 h 98"/>
                <a:gd name="T12" fmla="*/ 25 w 110"/>
                <a:gd name="T13" fmla="*/ 51 h 98"/>
                <a:gd name="T14" fmla="*/ 33 w 110"/>
                <a:gd name="T15" fmla="*/ 26 h 98"/>
                <a:gd name="T16" fmla="*/ 39 w 110"/>
                <a:gd name="T17" fmla="*/ 0 h 98"/>
                <a:gd name="T18" fmla="*/ 110 w 110"/>
                <a:gd name="T19" fmla="*/ 0 h 98"/>
                <a:gd name="T20" fmla="*/ 90 w 110"/>
                <a:gd name="T2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98">
                  <a:moveTo>
                    <a:pt x="90" y="32"/>
                  </a:moveTo>
                  <a:lnTo>
                    <a:pt x="90" y="32"/>
                  </a:lnTo>
                  <a:cubicBezTo>
                    <a:pt x="83" y="42"/>
                    <a:pt x="74" y="52"/>
                    <a:pt x="65" y="60"/>
                  </a:cubicBezTo>
                  <a:cubicBezTo>
                    <a:pt x="55" y="68"/>
                    <a:pt x="45" y="76"/>
                    <a:pt x="34" y="82"/>
                  </a:cubicBezTo>
                  <a:cubicBezTo>
                    <a:pt x="23" y="89"/>
                    <a:pt x="12" y="94"/>
                    <a:pt x="0" y="98"/>
                  </a:cubicBezTo>
                  <a:cubicBezTo>
                    <a:pt x="5" y="91"/>
                    <a:pt x="10" y="84"/>
                    <a:pt x="14" y="76"/>
                  </a:cubicBezTo>
                  <a:cubicBezTo>
                    <a:pt x="18" y="68"/>
                    <a:pt x="22" y="60"/>
                    <a:pt x="25" y="51"/>
                  </a:cubicBezTo>
                  <a:cubicBezTo>
                    <a:pt x="28" y="43"/>
                    <a:pt x="31" y="34"/>
                    <a:pt x="33" y="26"/>
                  </a:cubicBezTo>
                  <a:cubicBezTo>
                    <a:pt x="35" y="17"/>
                    <a:pt x="37" y="8"/>
                    <a:pt x="39" y="0"/>
                  </a:cubicBezTo>
                  <a:lnTo>
                    <a:pt x="110" y="0"/>
                  </a:lnTo>
                  <a:cubicBezTo>
                    <a:pt x="104" y="11"/>
                    <a:pt x="98" y="22"/>
                    <a:pt x="90" y="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E32030A-95FF-4004-938E-E8F8C601D25C}"/>
              </a:ext>
            </a:extLst>
          </p:cNvPr>
          <p:cNvGrpSpPr/>
          <p:nvPr/>
        </p:nvGrpSpPr>
        <p:grpSpPr>
          <a:xfrm>
            <a:off x="7653327" y="3928648"/>
            <a:ext cx="339536" cy="329551"/>
            <a:chOff x="790282" y="4729555"/>
            <a:chExt cx="541453" cy="525528"/>
          </a:xfrm>
          <a:solidFill>
            <a:schemeClr val="accent2"/>
          </a:solidFill>
        </p:grpSpPr>
        <p:sp>
          <p:nvSpPr>
            <p:cNvPr id="173" name="Freeform 1099">
              <a:extLst>
                <a:ext uri="{FF2B5EF4-FFF2-40B4-BE49-F238E27FC236}">
                  <a16:creationId xmlns:a16="http://schemas.microsoft.com/office/drawing/2014/main" id="{B9090BA0-D609-4FBB-8A02-E0D66BB07C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282" y="4734854"/>
              <a:ext cx="525535" cy="514914"/>
            </a:xfrm>
            <a:custGeom>
              <a:avLst/>
              <a:gdLst>
                <a:gd name="T0" fmla="*/ 121 w 125"/>
                <a:gd name="T1" fmla="*/ 67 h 122"/>
                <a:gd name="T2" fmla="*/ 117 w 125"/>
                <a:gd name="T3" fmla="*/ 63 h 122"/>
                <a:gd name="T4" fmla="*/ 110 w 125"/>
                <a:gd name="T5" fmla="*/ 66 h 122"/>
                <a:gd name="T6" fmla="*/ 103 w 125"/>
                <a:gd name="T7" fmla="*/ 63 h 122"/>
                <a:gd name="T8" fmla="*/ 71 w 125"/>
                <a:gd name="T9" fmla="*/ 31 h 122"/>
                <a:gd name="T10" fmla="*/ 68 w 125"/>
                <a:gd name="T11" fmla="*/ 30 h 122"/>
                <a:gd name="T12" fmla="*/ 61 w 125"/>
                <a:gd name="T13" fmla="*/ 37 h 122"/>
                <a:gd name="T14" fmla="*/ 42 w 125"/>
                <a:gd name="T15" fmla="*/ 56 h 122"/>
                <a:gd name="T16" fmla="*/ 29 w 125"/>
                <a:gd name="T17" fmla="*/ 49 h 122"/>
                <a:gd name="T18" fmla="*/ 27 w 125"/>
                <a:gd name="T19" fmla="*/ 41 h 122"/>
                <a:gd name="T20" fmla="*/ 29 w 125"/>
                <a:gd name="T21" fmla="*/ 34 h 122"/>
                <a:gd name="T22" fmla="*/ 37 w 125"/>
                <a:gd name="T23" fmla="*/ 11 h 122"/>
                <a:gd name="T24" fmla="*/ 39 w 125"/>
                <a:gd name="T25" fmla="*/ 9 h 122"/>
                <a:gd name="T26" fmla="*/ 48 w 125"/>
                <a:gd name="T27" fmla="*/ 5 h 122"/>
                <a:gd name="T28" fmla="*/ 44 w 125"/>
                <a:gd name="T29" fmla="*/ 2 h 122"/>
                <a:gd name="T30" fmla="*/ 38 w 125"/>
                <a:gd name="T31" fmla="*/ 2 h 122"/>
                <a:gd name="T32" fmla="*/ 1 w 125"/>
                <a:gd name="T33" fmla="*/ 39 h 122"/>
                <a:gd name="T34" fmla="*/ 1 w 125"/>
                <a:gd name="T35" fmla="*/ 45 h 122"/>
                <a:gd name="T36" fmla="*/ 10 w 125"/>
                <a:gd name="T37" fmla="*/ 54 h 122"/>
                <a:gd name="T38" fmla="*/ 31 w 125"/>
                <a:gd name="T39" fmla="*/ 55 h 122"/>
                <a:gd name="T40" fmla="*/ 35 w 125"/>
                <a:gd name="T41" fmla="*/ 64 h 122"/>
                <a:gd name="T42" fmla="*/ 44 w 125"/>
                <a:gd name="T43" fmla="*/ 68 h 122"/>
                <a:gd name="T44" fmla="*/ 48 w 125"/>
                <a:gd name="T45" fmla="*/ 77 h 122"/>
                <a:gd name="T46" fmla="*/ 57 w 125"/>
                <a:gd name="T47" fmla="*/ 81 h 122"/>
                <a:gd name="T48" fmla="*/ 61 w 125"/>
                <a:gd name="T49" fmla="*/ 90 h 122"/>
                <a:gd name="T50" fmla="*/ 74 w 125"/>
                <a:gd name="T51" fmla="*/ 102 h 122"/>
                <a:gd name="T52" fmla="*/ 68 w 125"/>
                <a:gd name="T53" fmla="*/ 117 h 122"/>
                <a:gd name="T54" fmla="*/ 64 w 125"/>
                <a:gd name="T55" fmla="*/ 122 h 122"/>
                <a:gd name="T56" fmla="*/ 67 w 125"/>
                <a:gd name="T57" fmla="*/ 122 h 122"/>
                <a:gd name="T58" fmla="*/ 77 w 125"/>
                <a:gd name="T59" fmla="*/ 112 h 122"/>
                <a:gd name="T60" fmla="*/ 77 w 125"/>
                <a:gd name="T61" fmla="*/ 109 h 122"/>
                <a:gd name="T62" fmla="*/ 89 w 125"/>
                <a:gd name="T63" fmla="*/ 114 h 122"/>
                <a:gd name="T64" fmla="*/ 95 w 125"/>
                <a:gd name="T65" fmla="*/ 107 h 122"/>
                <a:gd name="T66" fmla="*/ 93 w 125"/>
                <a:gd name="T67" fmla="*/ 97 h 122"/>
                <a:gd name="T68" fmla="*/ 103 w 125"/>
                <a:gd name="T69" fmla="*/ 100 h 122"/>
                <a:gd name="T70" fmla="*/ 110 w 125"/>
                <a:gd name="T71" fmla="*/ 92 h 122"/>
                <a:gd name="T72" fmla="*/ 107 w 125"/>
                <a:gd name="T73" fmla="*/ 82 h 122"/>
                <a:gd name="T74" fmla="*/ 115 w 125"/>
                <a:gd name="T75" fmla="*/ 85 h 122"/>
                <a:gd name="T76" fmla="*/ 124 w 125"/>
                <a:gd name="T77" fmla="*/ 77 h 122"/>
                <a:gd name="T78" fmla="*/ 121 w 125"/>
                <a:gd name="T79" fmla="*/ 68 h 122"/>
                <a:gd name="T80" fmla="*/ 121 w 125"/>
                <a:gd name="T81" fmla="*/ 67 h 122"/>
                <a:gd name="T82" fmla="*/ 107 w 125"/>
                <a:gd name="T83" fmla="*/ 82 h 122"/>
                <a:gd name="T84" fmla="*/ 107 w 125"/>
                <a:gd name="T85" fmla="*/ 82 h 122"/>
                <a:gd name="T86" fmla="*/ 107 w 125"/>
                <a:gd name="T87" fmla="*/ 82 h 122"/>
                <a:gd name="T88" fmla="*/ 107 w 125"/>
                <a:gd name="T89" fmla="*/ 8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5" h="122">
                  <a:moveTo>
                    <a:pt x="121" y="67"/>
                  </a:moveTo>
                  <a:cubicBezTo>
                    <a:pt x="117" y="63"/>
                    <a:pt x="117" y="63"/>
                    <a:pt x="117" y="63"/>
                  </a:cubicBezTo>
                  <a:cubicBezTo>
                    <a:pt x="115" y="65"/>
                    <a:pt x="112" y="66"/>
                    <a:pt x="110" y="66"/>
                  </a:cubicBezTo>
                  <a:cubicBezTo>
                    <a:pt x="107" y="66"/>
                    <a:pt x="105" y="65"/>
                    <a:pt x="103" y="63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0" y="30"/>
                    <a:pt x="69" y="30"/>
                    <a:pt x="68" y="30"/>
                  </a:cubicBezTo>
                  <a:cubicBezTo>
                    <a:pt x="64" y="30"/>
                    <a:pt x="61" y="33"/>
                    <a:pt x="61" y="37"/>
                  </a:cubicBezTo>
                  <a:cubicBezTo>
                    <a:pt x="61" y="48"/>
                    <a:pt x="53" y="56"/>
                    <a:pt x="42" y="56"/>
                  </a:cubicBezTo>
                  <a:cubicBezTo>
                    <a:pt x="37" y="56"/>
                    <a:pt x="32" y="54"/>
                    <a:pt x="29" y="49"/>
                  </a:cubicBezTo>
                  <a:cubicBezTo>
                    <a:pt x="28" y="47"/>
                    <a:pt x="27" y="44"/>
                    <a:pt x="27" y="41"/>
                  </a:cubicBezTo>
                  <a:cubicBezTo>
                    <a:pt x="27" y="38"/>
                    <a:pt x="28" y="36"/>
                    <a:pt x="29" y="3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8" y="9"/>
                    <a:pt x="39" y="9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1"/>
                    <a:pt x="0" y="43"/>
                    <a:pt x="1" y="45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6" y="50"/>
                    <a:pt x="25" y="50"/>
                    <a:pt x="31" y="55"/>
                  </a:cubicBezTo>
                  <a:cubicBezTo>
                    <a:pt x="33" y="58"/>
                    <a:pt x="35" y="61"/>
                    <a:pt x="35" y="64"/>
                  </a:cubicBezTo>
                  <a:cubicBezTo>
                    <a:pt x="38" y="65"/>
                    <a:pt x="41" y="66"/>
                    <a:pt x="44" y="68"/>
                  </a:cubicBezTo>
                  <a:cubicBezTo>
                    <a:pt x="46" y="71"/>
                    <a:pt x="48" y="74"/>
                    <a:pt x="48" y="77"/>
                  </a:cubicBezTo>
                  <a:cubicBezTo>
                    <a:pt x="51" y="78"/>
                    <a:pt x="54" y="79"/>
                    <a:pt x="57" y="81"/>
                  </a:cubicBezTo>
                  <a:cubicBezTo>
                    <a:pt x="59" y="84"/>
                    <a:pt x="61" y="87"/>
                    <a:pt x="61" y="90"/>
                  </a:cubicBezTo>
                  <a:cubicBezTo>
                    <a:pt x="67" y="91"/>
                    <a:pt x="72" y="95"/>
                    <a:pt x="74" y="102"/>
                  </a:cubicBezTo>
                  <a:cubicBezTo>
                    <a:pt x="75" y="107"/>
                    <a:pt x="73" y="112"/>
                    <a:pt x="68" y="117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65" y="122"/>
                    <a:pt x="66" y="122"/>
                    <a:pt x="67" y="122"/>
                  </a:cubicBezTo>
                  <a:cubicBezTo>
                    <a:pt x="73" y="122"/>
                    <a:pt x="77" y="117"/>
                    <a:pt x="77" y="112"/>
                  </a:cubicBezTo>
                  <a:cubicBezTo>
                    <a:pt x="77" y="111"/>
                    <a:pt x="77" y="110"/>
                    <a:pt x="77" y="109"/>
                  </a:cubicBezTo>
                  <a:cubicBezTo>
                    <a:pt x="79" y="113"/>
                    <a:pt x="83" y="115"/>
                    <a:pt x="89" y="114"/>
                  </a:cubicBezTo>
                  <a:cubicBezTo>
                    <a:pt x="92" y="113"/>
                    <a:pt x="94" y="110"/>
                    <a:pt x="95" y="107"/>
                  </a:cubicBezTo>
                  <a:cubicBezTo>
                    <a:pt x="96" y="103"/>
                    <a:pt x="95" y="99"/>
                    <a:pt x="93" y="97"/>
                  </a:cubicBezTo>
                  <a:cubicBezTo>
                    <a:pt x="95" y="99"/>
                    <a:pt x="99" y="100"/>
                    <a:pt x="103" y="100"/>
                  </a:cubicBezTo>
                  <a:cubicBezTo>
                    <a:pt x="106" y="99"/>
                    <a:pt x="109" y="96"/>
                    <a:pt x="110" y="92"/>
                  </a:cubicBezTo>
                  <a:cubicBezTo>
                    <a:pt x="111" y="88"/>
                    <a:pt x="110" y="85"/>
                    <a:pt x="107" y="82"/>
                  </a:cubicBezTo>
                  <a:cubicBezTo>
                    <a:pt x="109" y="84"/>
                    <a:pt x="112" y="85"/>
                    <a:pt x="115" y="85"/>
                  </a:cubicBezTo>
                  <a:cubicBezTo>
                    <a:pt x="120" y="85"/>
                    <a:pt x="123" y="81"/>
                    <a:pt x="124" y="77"/>
                  </a:cubicBezTo>
                  <a:cubicBezTo>
                    <a:pt x="125" y="73"/>
                    <a:pt x="124" y="70"/>
                    <a:pt x="121" y="68"/>
                  </a:cubicBezTo>
                  <a:cubicBezTo>
                    <a:pt x="121" y="68"/>
                    <a:pt x="121" y="67"/>
                    <a:pt x="121" y="67"/>
                  </a:cubicBezTo>
                  <a:close/>
                  <a:moveTo>
                    <a:pt x="107" y="82"/>
                  </a:moveTo>
                  <a:cubicBezTo>
                    <a:pt x="107" y="82"/>
                    <a:pt x="107" y="82"/>
                    <a:pt x="107" y="82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107" y="82"/>
                    <a:pt x="107" y="82"/>
                    <a:pt x="107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74" name="Freeform 1100">
              <a:extLst>
                <a:ext uri="{FF2B5EF4-FFF2-40B4-BE49-F238E27FC236}">
                  <a16:creationId xmlns:a16="http://schemas.microsoft.com/office/drawing/2014/main" id="{DDF13DFC-B65A-44EC-AFE1-EDCB3EE65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458" y="5138299"/>
              <a:ext cx="122095" cy="116784"/>
            </a:xfrm>
            <a:custGeom>
              <a:avLst/>
              <a:gdLst>
                <a:gd name="T0" fmla="*/ 24 w 28"/>
                <a:gd name="T1" fmla="*/ 17 h 28"/>
                <a:gd name="T2" fmla="*/ 17 w 28"/>
                <a:gd name="T3" fmla="*/ 24 h 28"/>
                <a:gd name="T4" fmla="*/ 4 w 28"/>
                <a:gd name="T5" fmla="*/ 24 h 28"/>
                <a:gd name="T6" fmla="*/ 4 w 28"/>
                <a:gd name="T7" fmla="*/ 24 h 28"/>
                <a:gd name="T8" fmla="*/ 4 w 28"/>
                <a:gd name="T9" fmla="*/ 11 h 28"/>
                <a:gd name="T10" fmla="*/ 11 w 28"/>
                <a:gd name="T11" fmla="*/ 3 h 28"/>
                <a:gd name="T12" fmla="*/ 24 w 28"/>
                <a:gd name="T13" fmla="*/ 3 h 28"/>
                <a:gd name="T14" fmla="*/ 24 w 28"/>
                <a:gd name="T15" fmla="*/ 3 h 28"/>
                <a:gd name="T16" fmla="*/ 24 w 28"/>
                <a:gd name="T17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4" y="17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3" y="28"/>
                    <a:pt x="7" y="28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0"/>
                    <a:pt x="0" y="14"/>
                    <a:pt x="4" y="1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5" y="0"/>
                    <a:pt x="20" y="0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7"/>
                    <a:pt x="28" y="13"/>
                    <a:pt x="2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75" name="Freeform 1101">
              <a:extLst>
                <a:ext uri="{FF2B5EF4-FFF2-40B4-BE49-F238E27FC236}">
                  <a16:creationId xmlns:a16="http://schemas.microsoft.com/office/drawing/2014/main" id="{58AD24F9-A12E-4129-96F2-8C996A693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73" y="5085218"/>
              <a:ext cx="116786" cy="111478"/>
            </a:xfrm>
            <a:custGeom>
              <a:avLst/>
              <a:gdLst>
                <a:gd name="T0" fmla="*/ 24 w 28"/>
                <a:gd name="T1" fmla="*/ 16 h 27"/>
                <a:gd name="T2" fmla="*/ 17 w 28"/>
                <a:gd name="T3" fmla="*/ 24 h 27"/>
                <a:gd name="T4" fmla="*/ 4 w 28"/>
                <a:gd name="T5" fmla="*/ 24 h 27"/>
                <a:gd name="T6" fmla="*/ 4 w 28"/>
                <a:gd name="T7" fmla="*/ 24 h 27"/>
                <a:gd name="T8" fmla="*/ 4 w 28"/>
                <a:gd name="T9" fmla="*/ 11 h 27"/>
                <a:gd name="T10" fmla="*/ 11 w 28"/>
                <a:gd name="T11" fmla="*/ 3 h 27"/>
                <a:gd name="T12" fmla="*/ 24 w 28"/>
                <a:gd name="T13" fmla="*/ 3 h 27"/>
                <a:gd name="T14" fmla="*/ 24 w 28"/>
                <a:gd name="T15" fmla="*/ 3 h 27"/>
                <a:gd name="T16" fmla="*/ 24 w 28"/>
                <a:gd name="T17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24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3" y="27"/>
                    <a:pt x="7" y="27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0"/>
                    <a:pt x="0" y="14"/>
                    <a:pt x="4" y="1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5" y="0"/>
                    <a:pt x="20" y="0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7"/>
                    <a:pt x="28" y="13"/>
                    <a:pt x="2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76" name="Freeform 1102">
              <a:extLst>
                <a:ext uri="{FF2B5EF4-FFF2-40B4-BE49-F238E27FC236}">
                  <a16:creationId xmlns:a16="http://schemas.microsoft.com/office/drawing/2014/main" id="{FEB0478A-1E7A-469A-93E4-F6BE27E43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289" y="5026830"/>
              <a:ext cx="116786" cy="116783"/>
            </a:xfrm>
            <a:custGeom>
              <a:avLst/>
              <a:gdLst>
                <a:gd name="T0" fmla="*/ 24 w 28"/>
                <a:gd name="T1" fmla="*/ 16 h 27"/>
                <a:gd name="T2" fmla="*/ 17 w 28"/>
                <a:gd name="T3" fmla="*/ 24 h 27"/>
                <a:gd name="T4" fmla="*/ 4 w 28"/>
                <a:gd name="T5" fmla="*/ 24 h 27"/>
                <a:gd name="T6" fmla="*/ 4 w 28"/>
                <a:gd name="T7" fmla="*/ 24 h 27"/>
                <a:gd name="T8" fmla="*/ 4 w 28"/>
                <a:gd name="T9" fmla="*/ 11 h 27"/>
                <a:gd name="T10" fmla="*/ 11 w 28"/>
                <a:gd name="T11" fmla="*/ 3 h 27"/>
                <a:gd name="T12" fmla="*/ 24 w 28"/>
                <a:gd name="T13" fmla="*/ 3 h 27"/>
                <a:gd name="T14" fmla="*/ 24 w 28"/>
                <a:gd name="T15" fmla="*/ 3 h 27"/>
                <a:gd name="T16" fmla="*/ 24 w 28"/>
                <a:gd name="T17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24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3" y="27"/>
                    <a:pt x="7" y="27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0"/>
                    <a:pt x="0" y="14"/>
                    <a:pt x="4" y="1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5" y="0"/>
                    <a:pt x="20" y="0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7"/>
                    <a:pt x="28" y="13"/>
                    <a:pt x="2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77" name="Freeform 1103">
              <a:extLst>
                <a:ext uri="{FF2B5EF4-FFF2-40B4-BE49-F238E27FC236}">
                  <a16:creationId xmlns:a16="http://schemas.microsoft.com/office/drawing/2014/main" id="{69998E10-468F-4233-BE0E-2910AD8C6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895" y="4973747"/>
              <a:ext cx="122095" cy="111477"/>
            </a:xfrm>
            <a:custGeom>
              <a:avLst/>
              <a:gdLst>
                <a:gd name="T0" fmla="*/ 24 w 28"/>
                <a:gd name="T1" fmla="*/ 16 h 27"/>
                <a:gd name="T2" fmla="*/ 17 w 28"/>
                <a:gd name="T3" fmla="*/ 24 h 27"/>
                <a:gd name="T4" fmla="*/ 4 w 28"/>
                <a:gd name="T5" fmla="*/ 24 h 27"/>
                <a:gd name="T6" fmla="*/ 4 w 28"/>
                <a:gd name="T7" fmla="*/ 24 h 27"/>
                <a:gd name="T8" fmla="*/ 4 w 28"/>
                <a:gd name="T9" fmla="*/ 11 h 27"/>
                <a:gd name="T10" fmla="*/ 11 w 28"/>
                <a:gd name="T11" fmla="*/ 3 h 27"/>
                <a:gd name="T12" fmla="*/ 24 w 28"/>
                <a:gd name="T13" fmla="*/ 3 h 27"/>
                <a:gd name="T14" fmla="*/ 24 w 28"/>
                <a:gd name="T15" fmla="*/ 3 h 27"/>
                <a:gd name="T16" fmla="*/ 24 w 28"/>
                <a:gd name="T17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24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3" y="27"/>
                    <a:pt x="7" y="27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0"/>
                    <a:pt x="0" y="14"/>
                    <a:pt x="4" y="1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5" y="0"/>
                    <a:pt x="20" y="0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7"/>
                    <a:pt x="28" y="13"/>
                    <a:pt x="2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78" name="Freeform 1104">
              <a:extLst>
                <a:ext uri="{FF2B5EF4-FFF2-40B4-BE49-F238E27FC236}">
                  <a16:creationId xmlns:a16="http://schemas.microsoft.com/office/drawing/2014/main" id="{6815B2D3-D9D3-4AAB-90EA-3706B7D8E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05" y="4729555"/>
              <a:ext cx="398130" cy="260113"/>
            </a:xfrm>
            <a:custGeom>
              <a:avLst/>
              <a:gdLst>
                <a:gd name="T0" fmla="*/ 49 w 94"/>
                <a:gd name="T1" fmla="*/ 0 h 62"/>
                <a:gd name="T2" fmla="*/ 10 w 94"/>
                <a:gd name="T3" fmla="*/ 15 h 62"/>
                <a:gd name="T4" fmla="*/ 8 w 94"/>
                <a:gd name="T5" fmla="*/ 18 h 62"/>
                <a:gd name="T6" fmla="*/ 1 w 94"/>
                <a:gd name="T7" fmla="*/ 38 h 62"/>
                <a:gd name="T8" fmla="*/ 0 w 94"/>
                <a:gd name="T9" fmla="*/ 43 h 62"/>
                <a:gd name="T10" fmla="*/ 2 w 94"/>
                <a:gd name="T11" fmla="*/ 49 h 62"/>
                <a:gd name="T12" fmla="*/ 9 w 94"/>
                <a:gd name="T13" fmla="*/ 52 h 62"/>
                <a:gd name="T14" fmla="*/ 22 w 94"/>
                <a:gd name="T15" fmla="*/ 39 h 62"/>
                <a:gd name="T16" fmla="*/ 35 w 94"/>
                <a:gd name="T17" fmla="*/ 25 h 62"/>
                <a:gd name="T18" fmla="*/ 41 w 94"/>
                <a:gd name="T19" fmla="*/ 28 h 62"/>
                <a:gd name="T20" fmla="*/ 73 w 94"/>
                <a:gd name="T21" fmla="*/ 60 h 62"/>
                <a:gd name="T22" fmla="*/ 79 w 94"/>
                <a:gd name="T23" fmla="*/ 60 h 62"/>
                <a:gd name="T24" fmla="*/ 93 w 94"/>
                <a:gd name="T25" fmla="*/ 46 h 62"/>
                <a:gd name="T26" fmla="*/ 93 w 94"/>
                <a:gd name="T27" fmla="*/ 40 h 62"/>
                <a:gd name="T28" fmla="*/ 53 w 94"/>
                <a:gd name="T29" fmla="*/ 1 h 62"/>
                <a:gd name="T30" fmla="*/ 49 w 94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4" h="62">
                  <a:moveTo>
                    <a:pt x="49" y="0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9" y="16"/>
                    <a:pt x="8" y="17"/>
                    <a:pt x="8" y="1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9"/>
                    <a:pt x="0" y="41"/>
                    <a:pt x="0" y="43"/>
                  </a:cubicBezTo>
                  <a:cubicBezTo>
                    <a:pt x="0" y="45"/>
                    <a:pt x="1" y="48"/>
                    <a:pt x="2" y="49"/>
                  </a:cubicBezTo>
                  <a:cubicBezTo>
                    <a:pt x="4" y="51"/>
                    <a:pt x="6" y="52"/>
                    <a:pt x="9" y="52"/>
                  </a:cubicBezTo>
                  <a:cubicBezTo>
                    <a:pt x="16" y="52"/>
                    <a:pt x="22" y="46"/>
                    <a:pt x="22" y="39"/>
                  </a:cubicBezTo>
                  <a:cubicBezTo>
                    <a:pt x="22" y="31"/>
                    <a:pt x="28" y="25"/>
                    <a:pt x="35" y="25"/>
                  </a:cubicBezTo>
                  <a:cubicBezTo>
                    <a:pt x="37" y="25"/>
                    <a:pt x="40" y="26"/>
                    <a:pt x="41" y="28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5" y="62"/>
                    <a:pt x="78" y="62"/>
                    <a:pt x="79" y="60"/>
                  </a:cubicBezTo>
                  <a:cubicBezTo>
                    <a:pt x="83" y="56"/>
                    <a:pt x="89" y="50"/>
                    <a:pt x="93" y="46"/>
                  </a:cubicBezTo>
                  <a:cubicBezTo>
                    <a:pt x="94" y="45"/>
                    <a:pt x="94" y="42"/>
                    <a:pt x="93" y="4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1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</p:grpSp>
      <p:sp>
        <p:nvSpPr>
          <p:cNvPr id="208" name="Freeform 263">
            <a:extLst>
              <a:ext uri="{FF2B5EF4-FFF2-40B4-BE49-F238E27FC236}">
                <a16:creationId xmlns:a16="http://schemas.microsoft.com/office/drawing/2014/main" id="{9CE5B59F-90C3-4D50-AB43-D43A8923B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7598" y="5106355"/>
            <a:ext cx="222358" cy="224649"/>
          </a:xfrm>
          <a:custGeom>
            <a:avLst/>
            <a:gdLst>
              <a:gd name="T0" fmla="*/ 0 w 426"/>
              <a:gd name="T1" fmla="*/ 0 h 426"/>
              <a:gd name="T2" fmla="*/ 38316 w 426"/>
              <a:gd name="T3" fmla="*/ 0 h 426"/>
              <a:gd name="T4" fmla="*/ 38316 w 426"/>
              <a:gd name="T5" fmla="*/ 38316 h 426"/>
              <a:gd name="T6" fmla="*/ 0 w 426"/>
              <a:gd name="T7" fmla="*/ 38316 h 426"/>
              <a:gd name="T8" fmla="*/ 0 w 426"/>
              <a:gd name="T9" fmla="*/ 0 h 426"/>
              <a:gd name="T10" fmla="*/ 57474 w 426"/>
              <a:gd name="T11" fmla="*/ 9398 h 426"/>
              <a:gd name="T12" fmla="*/ 153627 w 426"/>
              <a:gd name="T13" fmla="*/ 9398 h 426"/>
              <a:gd name="T14" fmla="*/ 153627 w 426"/>
              <a:gd name="T15" fmla="*/ 28556 h 426"/>
              <a:gd name="T16" fmla="*/ 57474 w 426"/>
              <a:gd name="T17" fmla="*/ 28556 h 426"/>
              <a:gd name="T18" fmla="*/ 57474 w 426"/>
              <a:gd name="T19" fmla="*/ 9398 h 426"/>
              <a:gd name="T20" fmla="*/ 0 w 426"/>
              <a:gd name="T21" fmla="*/ 57474 h 426"/>
              <a:gd name="T22" fmla="*/ 38316 w 426"/>
              <a:gd name="T23" fmla="*/ 57474 h 426"/>
              <a:gd name="T24" fmla="*/ 38316 w 426"/>
              <a:gd name="T25" fmla="*/ 95791 h 426"/>
              <a:gd name="T26" fmla="*/ 0 w 426"/>
              <a:gd name="T27" fmla="*/ 95791 h 426"/>
              <a:gd name="T28" fmla="*/ 0 w 426"/>
              <a:gd name="T29" fmla="*/ 57474 h 426"/>
              <a:gd name="T30" fmla="*/ 57474 w 426"/>
              <a:gd name="T31" fmla="*/ 67234 h 426"/>
              <a:gd name="T32" fmla="*/ 153627 w 426"/>
              <a:gd name="T33" fmla="*/ 67234 h 426"/>
              <a:gd name="T34" fmla="*/ 153627 w 426"/>
              <a:gd name="T35" fmla="*/ 86392 h 426"/>
              <a:gd name="T36" fmla="*/ 57474 w 426"/>
              <a:gd name="T37" fmla="*/ 86392 h 426"/>
              <a:gd name="T38" fmla="*/ 57474 w 426"/>
              <a:gd name="T39" fmla="*/ 67234 h 426"/>
              <a:gd name="T40" fmla="*/ 0 w 426"/>
              <a:gd name="T41" fmla="*/ 114949 h 426"/>
              <a:gd name="T42" fmla="*/ 38316 w 426"/>
              <a:gd name="T43" fmla="*/ 114949 h 426"/>
              <a:gd name="T44" fmla="*/ 38316 w 426"/>
              <a:gd name="T45" fmla="*/ 153627 h 426"/>
              <a:gd name="T46" fmla="*/ 0 w 426"/>
              <a:gd name="T47" fmla="*/ 153627 h 426"/>
              <a:gd name="T48" fmla="*/ 0 w 426"/>
              <a:gd name="T49" fmla="*/ 114949 h 426"/>
              <a:gd name="T50" fmla="*/ 57474 w 426"/>
              <a:gd name="T51" fmla="*/ 124709 h 426"/>
              <a:gd name="T52" fmla="*/ 153627 w 426"/>
              <a:gd name="T53" fmla="*/ 124709 h 426"/>
              <a:gd name="T54" fmla="*/ 153627 w 426"/>
              <a:gd name="T55" fmla="*/ 143867 h 426"/>
              <a:gd name="T56" fmla="*/ 57474 w 426"/>
              <a:gd name="T57" fmla="*/ 143867 h 426"/>
              <a:gd name="T58" fmla="*/ 57474 w 426"/>
              <a:gd name="T59" fmla="*/ 124709 h 42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26" h="426">
                <a:moveTo>
                  <a:pt x="0" y="0"/>
                </a:moveTo>
                <a:lnTo>
                  <a:pt x="106" y="0"/>
                </a:lnTo>
                <a:lnTo>
                  <a:pt x="106" y="106"/>
                </a:lnTo>
                <a:lnTo>
                  <a:pt x="0" y="106"/>
                </a:lnTo>
                <a:lnTo>
                  <a:pt x="0" y="0"/>
                </a:lnTo>
                <a:close/>
                <a:moveTo>
                  <a:pt x="159" y="26"/>
                </a:moveTo>
                <a:lnTo>
                  <a:pt x="425" y="26"/>
                </a:lnTo>
                <a:lnTo>
                  <a:pt x="425" y="79"/>
                </a:lnTo>
                <a:lnTo>
                  <a:pt x="159" y="79"/>
                </a:lnTo>
                <a:lnTo>
                  <a:pt x="159" y="26"/>
                </a:lnTo>
                <a:close/>
                <a:moveTo>
                  <a:pt x="0" y="159"/>
                </a:moveTo>
                <a:lnTo>
                  <a:pt x="106" y="159"/>
                </a:lnTo>
                <a:lnTo>
                  <a:pt x="106" y="265"/>
                </a:lnTo>
                <a:lnTo>
                  <a:pt x="0" y="265"/>
                </a:lnTo>
                <a:lnTo>
                  <a:pt x="0" y="159"/>
                </a:lnTo>
                <a:close/>
                <a:moveTo>
                  <a:pt x="159" y="186"/>
                </a:moveTo>
                <a:lnTo>
                  <a:pt x="425" y="186"/>
                </a:lnTo>
                <a:lnTo>
                  <a:pt x="425" y="239"/>
                </a:lnTo>
                <a:lnTo>
                  <a:pt x="159" y="239"/>
                </a:lnTo>
                <a:lnTo>
                  <a:pt x="159" y="186"/>
                </a:lnTo>
                <a:close/>
                <a:moveTo>
                  <a:pt x="0" y="318"/>
                </a:moveTo>
                <a:lnTo>
                  <a:pt x="106" y="318"/>
                </a:lnTo>
                <a:lnTo>
                  <a:pt x="106" y="425"/>
                </a:lnTo>
                <a:lnTo>
                  <a:pt x="0" y="425"/>
                </a:lnTo>
                <a:lnTo>
                  <a:pt x="0" y="318"/>
                </a:lnTo>
                <a:close/>
                <a:moveTo>
                  <a:pt x="159" y="345"/>
                </a:moveTo>
                <a:lnTo>
                  <a:pt x="425" y="345"/>
                </a:lnTo>
                <a:lnTo>
                  <a:pt x="425" y="398"/>
                </a:lnTo>
                <a:lnTo>
                  <a:pt x="159" y="398"/>
                </a:lnTo>
                <a:lnTo>
                  <a:pt x="159" y="3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pPr defTabSz="914049">
              <a:defRPr/>
            </a:pPr>
            <a:endParaRPr lang="en-US" sz="1800">
              <a:solidFill>
                <a:srgbClr val="3C3C41"/>
              </a:solidFill>
              <a:latin typeface="Segoe UI" panose="020B0502040204020203" pitchFamily="34" charset="0"/>
            </a:endParaRPr>
          </a:p>
        </p:txBody>
      </p:sp>
      <p:sp>
        <p:nvSpPr>
          <p:cNvPr id="214" name="Freeform 395">
            <a:extLst>
              <a:ext uri="{FF2B5EF4-FFF2-40B4-BE49-F238E27FC236}">
                <a16:creationId xmlns:a16="http://schemas.microsoft.com/office/drawing/2014/main" id="{5041CC8D-9D60-44D0-9F2E-633CF6C92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438" y="4980285"/>
            <a:ext cx="222357" cy="174219"/>
          </a:xfrm>
          <a:custGeom>
            <a:avLst/>
            <a:gdLst>
              <a:gd name="T0" fmla="*/ 129464 w 427"/>
              <a:gd name="T1" fmla="*/ 0 h 334"/>
              <a:gd name="T2" fmla="*/ 57339 w 427"/>
              <a:gd name="T3" fmla="*/ 72246 h 334"/>
              <a:gd name="T4" fmla="*/ 24162 w 427"/>
              <a:gd name="T5" fmla="*/ 38651 h 334"/>
              <a:gd name="T6" fmla="*/ 0 w 427"/>
              <a:gd name="T7" fmla="*/ 62492 h 334"/>
              <a:gd name="T8" fmla="*/ 57700 w 427"/>
              <a:gd name="T9" fmla="*/ 120289 h 334"/>
              <a:gd name="T10" fmla="*/ 153626 w 427"/>
              <a:gd name="T11" fmla="*/ 24202 h 334"/>
              <a:gd name="T12" fmla="*/ 129464 w 427"/>
              <a:gd name="T13" fmla="*/ 0 h 33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7" h="334">
                <a:moveTo>
                  <a:pt x="359" y="0"/>
                </a:moveTo>
                <a:lnTo>
                  <a:pt x="159" y="200"/>
                </a:lnTo>
                <a:lnTo>
                  <a:pt x="67" y="107"/>
                </a:lnTo>
                <a:lnTo>
                  <a:pt x="0" y="173"/>
                </a:lnTo>
                <a:lnTo>
                  <a:pt x="160" y="333"/>
                </a:lnTo>
                <a:lnTo>
                  <a:pt x="426" y="67"/>
                </a:lnTo>
                <a:lnTo>
                  <a:pt x="359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pPr defTabSz="914049">
              <a:defRPr/>
            </a:pPr>
            <a:endParaRPr lang="en-US" sz="1800">
              <a:solidFill>
                <a:srgbClr val="3C3C41"/>
              </a:solidFill>
              <a:latin typeface="Segoe UI" panose="020B0502040204020203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18A07F-3B7D-482D-9230-CAC554ED7CA7}"/>
              </a:ext>
            </a:extLst>
          </p:cNvPr>
          <p:cNvGrpSpPr/>
          <p:nvPr/>
        </p:nvGrpSpPr>
        <p:grpSpPr>
          <a:xfrm>
            <a:off x="10134624" y="2230290"/>
            <a:ext cx="340692" cy="325130"/>
            <a:chOff x="4887323" y="5440218"/>
            <a:chExt cx="499911" cy="520960"/>
          </a:xfrm>
        </p:grpSpPr>
        <p:sp>
          <p:nvSpPr>
            <p:cNvPr id="87" name="Freeform 1051">
              <a:extLst>
                <a:ext uri="{FF2B5EF4-FFF2-40B4-BE49-F238E27FC236}">
                  <a16:creationId xmlns:a16="http://schemas.microsoft.com/office/drawing/2014/main" id="{720A2A14-0C37-4E7D-8713-C0D0ACDEE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323" y="5440218"/>
              <a:ext cx="499911" cy="520960"/>
            </a:xfrm>
            <a:custGeom>
              <a:avLst/>
              <a:gdLst>
                <a:gd name="T0" fmla="*/ 60 w 120"/>
                <a:gd name="T1" fmla="*/ 4 h 124"/>
                <a:gd name="T2" fmla="*/ 92 w 120"/>
                <a:gd name="T3" fmla="*/ 13 h 124"/>
                <a:gd name="T4" fmla="*/ 94 w 120"/>
                <a:gd name="T5" fmla="*/ 14 h 124"/>
                <a:gd name="T6" fmla="*/ 108 w 120"/>
                <a:gd name="T7" fmla="*/ 0 h 124"/>
                <a:gd name="T8" fmla="*/ 108 w 120"/>
                <a:gd name="T9" fmla="*/ 36 h 124"/>
                <a:gd name="T10" fmla="*/ 72 w 120"/>
                <a:gd name="T11" fmla="*/ 36 h 124"/>
                <a:gd name="T12" fmla="*/ 88 w 120"/>
                <a:gd name="T13" fmla="*/ 20 h 124"/>
                <a:gd name="T14" fmla="*/ 88 w 120"/>
                <a:gd name="T15" fmla="*/ 20 h 124"/>
                <a:gd name="T16" fmla="*/ 60 w 120"/>
                <a:gd name="T17" fmla="*/ 12 h 124"/>
                <a:gd name="T18" fmla="*/ 8 w 120"/>
                <a:gd name="T19" fmla="*/ 64 h 124"/>
                <a:gd name="T20" fmla="*/ 60 w 120"/>
                <a:gd name="T21" fmla="*/ 116 h 124"/>
                <a:gd name="T22" fmla="*/ 112 w 120"/>
                <a:gd name="T23" fmla="*/ 64 h 124"/>
                <a:gd name="T24" fmla="*/ 120 w 120"/>
                <a:gd name="T25" fmla="*/ 64 h 124"/>
                <a:gd name="T26" fmla="*/ 60 w 120"/>
                <a:gd name="T27" fmla="*/ 124 h 124"/>
                <a:gd name="T28" fmla="*/ 0 w 120"/>
                <a:gd name="T29" fmla="*/ 64 h 124"/>
                <a:gd name="T30" fmla="*/ 60 w 120"/>
                <a:gd name="T31" fmla="*/ 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24">
                  <a:moveTo>
                    <a:pt x="60" y="4"/>
                  </a:moveTo>
                  <a:cubicBezTo>
                    <a:pt x="72" y="4"/>
                    <a:pt x="83" y="7"/>
                    <a:pt x="92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0" y="15"/>
                    <a:pt x="70" y="12"/>
                    <a:pt x="60" y="12"/>
                  </a:cubicBezTo>
                  <a:cubicBezTo>
                    <a:pt x="31" y="12"/>
                    <a:pt x="8" y="35"/>
                    <a:pt x="8" y="64"/>
                  </a:cubicBezTo>
                  <a:cubicBezTo>
                    <a:pt x="8" y="93"/>
                    <a:pt x="31" y="116"/>
                    <a:pt x="60" y="116"/>
                  </a:cubicBezTo>
                  <a:cubicBezTo>
                    <a:pt x="89" y="116"/>
                    <a:pt x="112" y="93"/>
                    <a:pt x="112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97"/>
                    <a:pt x="93" y="124"/>
                    <a:pt x="60" y="124"/>
                  </a:cubicBezTo>
                  <a:cubicBezTo>
                    <a:pt x="27" y="124"/>
                    <a:pt x="0" y="97"/>
                    <a:pt x="0" y="64"/>
                  </a:cubicBezTo>
                  <a:cubicBezTo>
                    <a:pt x="0" y="31"/>
                    <a:pt x="27" y="4"/>
                    <a:pt x="60" y="4"/>
                  </a:cubicBezTo>
                  <a:close/>
                </a:path>
              </a:pathLst>
            </a:custGeom>
            <a:solidFill>
              <a:srgbClr val="3C3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89" name="Money_3" title="Icon of a dollar sign">
              <a:extLst>
                <a:ext uri="{FF2B5EF4-FFF2-40B4-BE49-F238E27FC236}">
                  <a16:creationId xmlns:a16="http://schemas.microsoft.com/office/drawing/2014/main" id="{10BDABFC-4A45-43F8-BF84-F69DCD6A86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038828" y="5561187"/>
              <a:ext cx="166276" cy="300995"/>
            </a:xfrm>
            <a:custGeom>
              <a:avLst/>
              <a:gdLst>
                <a:gd name="T0" fmla="*/ 0 w 153"/>
                <a:gd name="T1" fmla="*/ 223 h 279"/>
                <a:gd name="T2" fmla="*/ 111 w 153"/>
                <a:gd name="T3" fmla="*/ 223 h 279"/>
                <a:gd name="T4" fmla="*/ 153 w 153"/>
                <a:gd name="T5" fmla="*/ 182 h 279"/>
                <a:gd name="T6" fmla="*/ 111 w 153"/>
                <a:gd name="T7" fmla="*/ 141 h 279"/>
                <a:gd name="T8" fmla="*/ 41 w 153"/>
                <a:gd name="T9" fmla="*/ 139 h 279"/>
                <a:gd name="T10" fmla="*/ 0 w 153"/>
                <a:gd name="T11" fmla="*/ 98 h 279"/>
                <a:gd name="T12" fmla="*/ 41 w 153"/>
                <a:gd name="T13" fmla="*/ 56 h 279"/>
                <a:gd name="T14" fmla="*/ 150 w 153"/>
                <a:gd name="T15" fmla="*/ 56 h 279"/>
                <a:gd name="T16" fmla="*/ 76 w 153"/>
                <a:gd name="T17" fmla="*/ 0 h 279"/>
                <a:gd name="T18" fmla="*/ 76 w 153"/>
                <a:gd name="T19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279">
                  <a:moveTo>
                    <a:pt x="0" y="223"/>
                  </a:moveTo>
                  <a:cubicBezTo>
                    <a:pt x="111" y="223"/>
                    <a:pt x="111" y="223"/>
                    <a:pt x="111" y="223"/>
                  </a:cubicBezTo>
                  <a:cubicBezTo>
                    <a:pt x="134" y="223"/>
                    <a:pt x="153" y="205"/>
                    <a:pt x="153" y="182"/>
                  </a:cubicBezTo>
                  <a:cubicBezTo>
                    <a:pt x="153" y="159"/>
                    <a:pt x="134" y="141"/>
                    <a:pt x="111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9" y="139"/>
                    <a:pt x="0" y="120"/>
                    <a:pt x="0" y="98"/>
                  </a:cubicBezTo>
                  <a:cubicBezTo>
                    <a:pt x="0" y="75"/>
                    <a:pt x="19" y="56"/>
                    <a:pt x="41" y="56"/>
                  </a:cubicBezTo>
                  <a:cubicBezTo>
                    <a:pt x="150" y="56"/>
                    <a:pt x="150" y="56"/>
                    <a:pt x="150" y="56"/>
                  </a:cubicBezTo>
                  <a:moveTo>
                    <a:pt x="76" y="0"/>
                  </a:moveTo>
                  <a:cubicBezTo>
                    <a:pt x="76" y="279"/>
                    <a:pt x="76" y="279"/>
                    <a:pt x="76" y="279"/>
                  </a:cubicBezTo>
                </a:path>
              </a:pathLst>
            </a:custGeom>
            <a:grp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sz="1800" strike="sngStrike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522932D-C7AC-4F49-BBC3-E74E67D36190}"/>
              </a:ext>
            </a:extLst>
          </p:cNvPr>
          <p:cNvGrpSpPr>
            <a:grpSpLocks noChangeAspect="1"/>
          </p:cNvGrpSpPr>
          <p:nvPr/>
        </p:nvGrpSpPr>
        <p:grpSpPr>
          <a:xfrm>
            <a:off x="3412360" y="2831349"/>
            <a:ext cx="357082" cy="371582"/>
            <a:chOff x="-394215" y="2506960"/>
            <a:chExt cx="4674489" cy="4864321"/>
          </a:xfrm>
          <a:solidFill>
            <a:schemeClr val="accent2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F48FECE-5B9F-444F-8265-37237EF6ACE9}"/>
                </a:ext>
              </a:extLst>
            </p:cNvPr>
            <p:cNvSpPr/>
            <p:nvPr/>
          </p:nvSpPr>
          <p:spPr bwMode="auto">
            <a:xfrm>
              <a:off x="1476463" y="2506960"/>
              <a:ext cx="2803811" cy="2831396"/>
            </a:xfrm>
            <a:custGeom>
              <a:avLst/>
              <a:gdLst>
                <a:gd name="connsiteX0" fmla="*/ 472889 w 685034"/>
                <a:gd name="connsiteY0" fmla="*/ 0 h 683020"/>
                <a:gd name="connsiteX1" fmla="*/ 489053 w 685034"/>
                <a:gd name="connsiteY1" fmla="*/ 6696 h 683020"/>
                <a:gd name="connsiteX2" fmla="*/ 495749 w 685034"/>
                <a:gd name="connsiteY2" fmla="*/ 22860 h 683020"/>
                <a:gd name="connsiteX3" fmla="*/ 493164 w 685034"/>
                <a:gd name="connsiteY3" fmla="*/ 29101 h 683020"/>
                <a:gd name="connsiteX4" fmla="*/ 498323 w 685034"/>
                <a:gd name="connsiteY4" fmla="*/ 24656 h 683020"/>
                <a:gd name="connsiteX5" fmla="*/ 498500 w 685034"/>
                <a:gd name="connsiteY5" fmla="*/ 106841 h 683020"/>
                <a:gd name="connsiteX6" fmla="*/ 498588 w 685034"/>
                <a:gd name="connsiteY6" fmla="*/ 147809 h 683020"/>
                <a:gd name="connsiteX7" fmla="*/ 503216 w 685034"/>
                <a:gd name="connsiteY7" fmla="*/ 145892 h 683020"/>
                <a:gd name="connsiteX8" fmla="*/ 527196 w 685034"/>
                <a:gd name="connsiteY8" fmla="*/ 155825 h 683020"/>
                <a:gd name="connsiteX9" fmla="*/ 537128 w 685034"/>
                <a:gd name="connsiteY9" fmla="*/ 179804 h 683020"/>
                <a:gd name="connsiteX10" fmla="*/ 533309 w 685034"/>
                <a:gd name="connsiteY10" fmla="*/ 189025 h 683020"/>
                <a:gd name="connsiteX11" fmla="*/ 644329 w 685034"/>
                <a:gd name="connsiteY11" fmla="*/ 189026 h 683020"/>
                <a:gd name="connsiteX12" fmla="*/ 678338 w 685034"/>
                <a:gd name="connsiteY12" fmla="*/ 187345 h 683020"/>
                <a:gd name="connsiteX13" fmla="*/ 678338 w 685034"/>
                <a:gd name="connsiteY13" fmla="*/ 219674 h 683020"/>
                <a:gd name="connsiteX14" fmla="*/ 521133 w 685034"/>
                <a:gd name="connsiteY14" fmla="*/ 376878 h 683020"/>
                <a:gd name="connsiteX15" fmla="*/ 504969 w 685034"/>
                <a:gd name="connsiteY15" fmla="*/ 383574 h 683020"/>
                <a:gd name="connsiteX16" fmla="*/ 476934 w 685034"/>
                <a:gd name="connsiteY16" fmla="*/ 394665 h 683020"/>
                <a:gd name="connsiteX17" fmla="*/ 373104 w 685034"/>
                <a:gd name="connsiteY17" fmla="*/ 408809 h 683020"/>
                <a:gd name="connsiteX18" fmla="*/ 325891 w 685034"/>
                <a:gd name="connsiteY18" fmla="*/ 405088 h 683020"/>
                <a:gd name="connsiteX19" fmla="*/ 57891 w 685034"/>
                <a:gd name="connsiteY19" fmla="*/ 673088 h 683020"/>
                <a:gd name="connsiteX20" fmla="*/ 9932 w 685034"/>
                <a:gd name="connsiteY20" fmla="*/ 673088 h 683020"/>
                <a:gd name="connsiteX21" fmla="*/ 9932 w 685034"/>
                <a:gd name="connsiteY21" fmla="*/ 625129 h 683020"/>
                <a:gd name="connsiteX22" fmla="*/ 270287 w 685034"/>
                <a:gd name="connsiteY22" fmla="*/ 364775 h 683020"/>
                <a:gd name="connsiteX23" fmla="*/ 271932 w 685034"/>
                <a:gd name="connsiteY23" fmla="*/ 306508 h 683020"/>
                <a:gd name="connsiteX24" fmla="*/ 283520 w 685034"/>
                <a:gd name="connsiteY24" fmla="*/ 209710 h 683020"/>
                <a:gd name="connsiteX25" fmla="*/ 292825 w 685034"/>
                <a:gd name="connsiteY25" fmla="*/ 180065 h 683020"/>
                <a:gd name="connsiteX26" fmla="*/ 299521 w 685034"/>
                <a:gd name="connsiteY26" fmla="*/ 163900 h 683020"/>
                <a:gd name="connsiteX27" fmla="*/ 456725 w 685034"/>
                <a:gd name="connsiteY27" fmla="*/ 6696 h 683020"/>
                <a:gd name="connsiteX28" fmla="*/ 472889 w 685034"/>
                <a:gd name="connsiteY28" fmla="*/ 0 h 68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85034" h="683020">
                  <a:moveTo>
                    <a:pt x="472889" y="0"/>
                  </a:moveTo>
                  <a:cubicBezTo>
                    <a:pt x="478739" y="0"/>
                    <a:pt x="484590" y="2232"/>
                    <a:pt x="489053" y="6696"/>
                  </a:cubicBezTo>
                  <a:cubicBezTo>
                    <a:pt x="493517" y="11159"/>
                    <a:pt x="495749" y="17010"/>
                    <a:pt x="495749" y="22860"/>
                  </a:cubicBezTo>
                  <a:lnTo>
                    <a:pt x="493164" y="29101"/>
                  </a:lnTo>
                  <a:lnTo>
                    <a:pt x="498323" y="24656"/>
                  </a:lnTo>
                  <a:cubicBezTo>
                    <a:pt x="498382" y="53837"/>
                    <a:pt x="498441" y="80339"/>
                    <a:pt x="498500" y="106841"/>
                  </a:cubicBezTo>
                  <a:lnTo>
                    <a:pt x="498588" y="147809"/>
                  </a:lnTo>
                  <a:lnTo>
                    <a:pt x="503216" y="145892"/>
                  </a:lnTo>
                  <a:cubicBezTo>
                    <a:pt x="511895" y="145892"/>
                    <a:pt x="520574" y="149203"/>
                    <a:pt x="527196" y="155825"/>
                  </a:cubicBezTo>
                  <a:cubicBezTo>
                    <a:pt x="533817" y="162447"/>
                    <a:pt x="537128" y="171125"/>
                    <a:pt x="537128" y="179804"/>
                  </a:cubicBezTo>
                  <a:lnTo>
                    <a:pt x="533309" y="189025"/>
                  </a:lnTo>
                  <a:lnTo>
                    <a:pt x="644329" y="189026"/>
                  </a:lnTo>
                  <a:lnTo>
                    <a:pt x="678338" y="187345"/>
                  </a:lnTo>
                  <a:cubicBezTo>
                    <a:pt x="687266" y="196272"/>
                    <a:pt x="687266" y="210747"/>
                    <a:pt x="678338" y="219674"/>
                  </a:cubicBezTo>
                  <a:lnTo>
                    <a:pt x="521133" y="376878"/>
                  </a:lnTo>
                  <a:cubicBezTo>
                    <a:pt x="516669" y="381342"/>
                    <a:pt x="510819" y="383574"/>
                    <a:pt x="504969" y="383574"/>
                  </a:cubicBezTo>
                  <a:lnTo>
                    <a:pt x="476934" y="394665"/>
                  </a:lnTo>
                  <a:cubicBezTo>
                    <a:pt x="442324" y="405779"/>
                    <a:pt x="407714" y="409154"/>
                    <a:pt x="373104" y="408809"/>
                  </a:cubicBezTo>
                  <a:lnTo>
                    <a:pt x="325891" y="405088"/>
                  </a:lnTo>
                  <a:lnTo>
                    <a:pt x="57891" y="673088"/>
                  </a:lnTo>
                  <a:cubicBezTo>
                    <a:pt x="44648" y="686331"/>
                    <a:pt x="23176" y="686331"/>
                    <a:pt x="9932" y="673088"/>
                  </a:cubicBezTo>
                  <a:cubicBezTo>
                    <a:pt x="-3311" y="659844"/>
                    <a:pt x="-3311" y="638372"/>
                    <a:pt x="9932" y="625129"/>
                  </a:cubicBezTo>
                  <a:lnTo>
                    <a:pt x="270287" y="364775"/>
                  </a:lnTo>
                  <a:lnTo>
                    <a:pt x="271932" y="306508"/>
                  </a:lnTo>
                  <a:cubicBezTo>
                    <a:pt x="272818" y="275135"/>
                    <a:pt x="275193" y="243316"/>
                    <a:pt x="283520" y="209710"/>
                  </a:cubicBezTo>
                  <a:lnTo>
                    <a:pt x="292825" y="180065"/>
                  </a:lnTo>
                  <a:cubicBezTo>
                    <a:pt x="292825" y="174214"/>
                    <a:pt x="295057" y="168364"/>
                    <a:pt x="299521" y="163900"/>
                  </a:cubicBezTo>
                  <a:lnTo>
                    <a:pt x="456725" y="6696"/>
                  </a:lnTo>
                  <a:cubicBezTo>
                    <a:pt x="461188" y="2232"/>
                    <a:pt x="467039" y="0"/>
                    <a:pt x="472889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38303D0-CB42-438C-9B21-15ED91AD4C1A}"/>
                </a:ext>
              </a:extLst>
            </p:cNvPr>
            <p:cNvSpPr/>
            <p:nvPr/>
          </p:nvSpPr>
          <p:spPr bwMode="auto">
            <a:xfrm>
              <a:off x="-394215" y="3691229"/>
              <a:ext cx="3680052" cy="3680052"/>
            </a:xfrm>
            <a:custGeom>
              <a:avLst/>
              <a:gdLst>
                <a:gd name="connsiteX0" fmla="*/ 1813422 w 3680052"/>
                <a:gd name="connsiteY0" fmla="*/ 785671 h 3680052"/>
                <a:gd name="connsiteX1" fmla="*/ 2126955 w 3680052"/>
                <a:gd name="connsiteY1" fmla="*/ 833073 h 3680052"/>
                <a:gd name="connsiteX2" fmla="*/ 2213421 w 3680052"/>
                <a:gd name="connsiteY2" fmla="*/ 864720 h 3680052"/>
                <a:gd name="connsiteX3" fmla="*/ 1839891 w 3680052"/>
                <a:gd name="connsiteY3" fmla="*/ 1249705 h 3680052"/>
                <a:gd name="connsiteX4" fmla="*/ 1813422 w 3680052"/>
                <a:gd name="connsiteY4" fmla="*/ 1247036 h 3680052"/>
                <a:gd name="connsiteX5" fmla="*/ 1220432 w 3680052"/>
                <a:gd name="connsiteY5" fmla="*/ 1840026 h 3680052"/>
                <a:gd name="connsiteX6" fmla="*/ 1813422 w 3680052"/>
                <a:gd name="connsiteY6" fmla="*/ 2433016 h 3680052"/>
                <a:gd name="connsiteX7" fmla="*/ 2406412 w 3680052"/>
                <a:gd name="connsiteY7" fmla="*/ 1840026 h 3680052"/>
                <a:gd name="connsiteX8" fmla="*/ 2394365 w 3680052"/>
                <a:gd name="connsiteY8" fmla="*/ 1720518 h 3680052"/>
                <a:gd name="connsiteX9" fmla="*/ 2368945 w 3680052"/>
                <a:gd name="connsiteY9" fmla="*/ 1638628 h 3680052"/>
                <a:gd name="connsiteX10" fmla="*/ 2709962 w 3680052"/>
                <a:gd name="connsiteY10" fmla="*/ 1287154 h 3680052"/>
                <a:gd name="connsiteX11" fmla="*/ 2740522 w 3680052"/>
                <a:gd name="connsiteY11" fmla="*/ 1337458 h 3680052"/>
                <a:gd name="connsiteX12" fmla="*/ 2867777 w 3680052"/>
                <a:gd name="connsiteY12" fmla="*/ 1840026 h 3680052"/>
                <a:gd name="connsiteX13" fmla="*/ 1813422 w 3680052"/>
                <a:gd name="connsiteY13" fmla="*/ 2894381 h 3680052"/>
                <a:gd name="connsiteX14" fmla="*/ 759067 w 3680052"/>
                <a:gd name="connsiteY14" fmla="*/ 1840026 h 3680052"/>
                <a:gd name="connsiteX15" fmla="*/ 1813422 w 3680052"/>
                <a:gd name="connsiteY15" fmla="*/ 785671 h 3680052"/>
                <a:gd name="connsiteX16" fmla="*/ 1840026 w 3680052"/>
                <a:gd name="connsiteY16" fmla="*/ 0 h 3680052"/>
                <a:gd name="connsiteX17" fmla="*/ 2717092 w 3680052"/>
                <a:gd name="connsiteY17" fmla="*/ 222081 h 3680052"/>
                <a:gd name="connsiteX18" fmla="*/ 2792494 w 3680052"/>
                <a:gd name="connsiteY18" fmla="*/ 267890 h 3680052"/>
                <a:gd name="connsiteX19" fmla="*/ 2453490 w 3680052"/>
                <a:gd name="connsiteY19" fmla="*/ 617289 h 3680052"/>
                <a:gd name="connsiteX20" fmla="*/ 2372952 w 3680052"/>
                <a:gd name="connsiteY20" fmla="*/ 578492 h 3680052"/>
                <a:gd name="connsiteX21" fmla="*/ 1840026 w 3680052"/>
                <a:gd name="connsiteY21" fmla="*/ 470899 h 3680052"/>
                <a:gd name="connsiteX22" fmla="*/ 470899 w 3680052"/>
                <a:gd name="connsiteY22" fmla="*/ 1840026 h 3680052"/>
                <a:gd name="connsiteX23" fmla="*/ 1840026 w 3680052"/>
                <a:gd name="connsiteY23" fmla="*/ 3209153 h 3680052"/>
                <a:gd name="connsiteX24" fmla="*/ 3209153 w 3680052"/>
                <a:gd name="connsiteY24" fmla="*/ 1840026 h 3680052"/>
                <a:gd name="connsiteX25" fmla="*/ 2975328 w 3680052"/>
                <a:gd name="connsiteY25" fmla="*/ 1074534 h 3680052"/>
                <a:gd name="connsiteX26" fmla="*/ 2949616 w 3680052"/>
                <a:gd name="connsiteY26" fmla="*/ 1040151 h 3680052"/>
                <a:gd name="connsiteX27" fmla="*/ 3281322 w 3680052"/>
                <a:gd name="connsiteY27" fmla="*/ 698273 h 3680052"/>
                <a:gd name="connsiteX28" fmla="*/ 3365804 w 3680052"/>
                <a:gd name="connsiteY28" fmla="*/ 811250 h 3680052"/>
                <a:gd name="connsiteX29" fmla="*/ 3680052 w 3680052"/>
                <a:gd name="connsiteY29" fmla="*/ 1840026 h 3680052"/>
                <a:gd name="connsiteX30" fmla="*/ 1840026 w 3680052"/>
                <a:gd name="connsiteY30" fmla="*/ 3680052 h 3680052"/>
                <a:gd name="connsiteX31" fmla="*/ 0 w 3680052"/>
                <a:gd name="connsiteY31" fmla="*/ 1840026 h 3680052"/>
                <a:gd name="connsiteX32" fmla="*/ 1840026 w 3680052"/>
                <a:gd name="connsiteY32" fmla="*/ 0 h 368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680052" h="3680052">
                  <a:moveTo>
                    <a:pt x="1813422" y="785671"/>
                  </a:moveTo>
                  <a:cubicBezTo>
                    <a:pt x="1922604" y="785671"/>
                    <a:pt x="2027910" y="802267"/>
                    <a:pt x="2126955" y="833073"/>
                  </a:cubicBezTo>
                  <a:lnTo>
                    <a:pt x="2213421" y="864720"/>
                  </a:lnTo>
                  <a:lnTo>
                    <a:pt x="1839891" y="1249705"/>
                  </a:lnTo>
                  <a:lnTo>
                    <a:pt x="1813422" y="1247036"/>
                  </a:lnTo>
                  <a:cubicBezTo>
                    <a:pt x="1485923" y="1247036"/>
                    <a:pt x="1220432" y="1512527"/>
                    <a:pt x="1220432" y="1840026"/>
                  </a:cubicBezTo>
                  <a:cubicBezTo>
                    <a:pt x="1220432" y="2167525"/>
                    <a:pt x="1485923" y="2433016"/>
                    <a:pt x="1813422" y="2433016"/>
                  </a:cubicBezTo>
                  <a:cubicBezTo>
                    <a:pt x="2140921" y="2433016"/>
                    <a:pt x="2406412" y="2167525"/>
                    <a:pt x="2406412" y="1840026"/>
                  </a:cubicBezTo>
                  <a:cubicBezTo>
                    <a:pt x="2406412" y="1799089"/>
                    <a:pt x="2402264" y="1759120"/>
                    <a:pt x="2394365" y="1720518"/>
                  </a:cubicBezTo>
                  <a:lnTo>
                    <a:pt x="2368945" y="1638628"/>
                  </a:lnTo>
                  <a:lnTo>
                    <a:pt x="2709962" y="1287154"/>
                  </a:lnTo>
                  <a:lnTo>
                    <a:pt x="2740522" y="1337458"/>
                  </a:lnTo>
                  <a:cubicBezTo>
                    <a:pt x="2821678" y="1486853"/>
                    <a:pt x="2867777" y="1658056"/>
                    <a:pt x="2867777" y="1840026"/>
                  </a:cubicBezTo>
                  <a:cubicBezTo>
                    <a:pt x="2867777" y="2422330"/>
                    <a:pt x="2395726" y="2894381"/>
                    <a:pt x="1813422" y="2894381"/>
                  </a:cubicBezTo>
                  <a:cubicBezTo>
                    <a:pt x="1231118" y="2894381"/>
                    <a:pt x="759067" y="2422330"/>
                    <a:pt x="759067" y="1840026"/>
                  </a:cubicBezTo>
                  <a:cubicBezTo>
                    <a:pt x="759067" y="1257722"/>
                    <a:pt x="1231118" y="785671"/>
                    <a:pt x="1813422" y="785671"/>
                  </a:cubicBezTo>
                  <a:close/>
                  <a:moveTo>
                    <a:pt x="1840026" y="0"/>
                  </a:moveTo>
                  <a:cubicBezTo>
                    <a:pt x="2157594" y="0"/>
                    <a:pt x="2456372" y="80450"/>
                    <a:pt x="2717092" y="222081"/>
                  </a:cubicBezTo>
                  <a:lnTo>
                    <a:pt x="2792494" y="267890"/>
                  </a:lnTo>
                  <a:lnTo>
                    <a:pt x="2453490" y="617289"/>
                  </a:lnTo>
                  <a:lnTo>
                    <a:pt x="2372952" y="578492"/>
                  </a:lnTo>
                  <a:cubicBezTo>
                    <a:pt x="2209152" y="509210"/>
                    <a:pt x="2029063" y="470899"/>
                    <a:pt x="1840026" y="470899"/>
                  </a:cubicBezTo>
                  <a:cubicBezTo>
                    <a:pt x="1083878" y="470899"/>
                    <a:pt x="470899" y="1083878"/>
                    <a:pt x="470899" y="1840026"/>
                  </a:cubicBezTo>
                  <a:cubicBezTo>
                    <a:pt x="470899" y="2596174"/>
                    <a:pt x="1083878" y="3209153"/>
                    <a:pt x="1840026" y="3209153"/>
                  </a:cubicBezTo>
                  <a:cubicBezTo>
                    <a:pt x="2596174" y="3209153"/>
                    <a:pt x="3209153" y="2596174"/>
                    <a:pt x="3209153" y="1840026"/>
                  </a:cubicBezTo>
                  <a:cubicBezTo>
                    <a:pt x="3209153" y="1556471"/>
                    <a:pt x="3122953" y="1293048"/>
                    <a:pt x="2975328" y="1074534"/>
                  </a:cubicBezTo>
                  <a:lnTo>
                    <a:pt x="2949616" y="1040151"/>
                  </a:lnTo>
                  <a:lnTo>
                    <a:pt x="3281322" y="698273"/>
                  </a:lnTo>
                  <a:lnTo>
                    <a:pt x="3365804" y="811250"/>
                  </a:lnTo>
                  <a:cubicBezTo>
                    <a:pt x="3564204" y="1104920"/>
                    <a:pt x="3680052" y="1458945"/>
                    <a:pt x="3680052" y="1840026"/>
                  </a:cubicBezTo>
                  <a:cubicBezTo>
                    <a:pt x="3680052" y="2856244"/>
                    <a:pt x="2856244" y="3680052"/>
                    <a:pt x="1840026" y="3680052"/>
                  </a:cubicBezTo>
                  <a:cubicBezTo>
                    <a:pt x="823808" y="3680052"/>
                    <a:pt x="0" y="2856244"/>
                    <a:pt x="0" y="1840026"/>
                  </a:cubicBezTo>
                  <a:cubicBezTo>
                    <a:pt x="0" y="823808"/>
                    <a:pt x="823808" y="0"/>
                    <a:pt x="184002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933273-12E0-4B96-A238-BC46A9709500}"/>
              </a:ext>
            </a:extLst>
          </p:cNvPr>
          <p:cNvGrpSpPr/>
          <p:nvPr/>
        </p:nvGrpSpPr>
        <p:grpSpPr>
          <a:xfrm>
            <a:off x="8583533" y="2735207"/>
            <a:ext cx="281844" cy="328819"/>
            <a:chOff x="7859642" y="3235034"/>
            <a:chExt cx="281924" cy="328911"/>
          </a:xfrm>
          <a:solidFill>
            <a:schemeClr val="accent2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B08112A-AD0D-4BC9-BCCE-D7EDC69D2DCD}"/>
                </a:ext>
              </a:extLst>
            </p:cNvPr>
            <p:cNvGrpSpPr/>
            <p:nvPr/>
          </p:nvGrpSpPr>
          <p:grpSpPr>
            <a:xfrm>
              <a:off x="7859642" y="3235034"/>
              <a:ext cx="281924" cy="328911"/>
              <a:chOff x="4432847" y="2397583"/>
              <a:chExt cx="219485" cy="256066"/>
            </a:xfrm>
            <a:grpFill/>
          </p:grpSpPr>
          <p:sp>
            <p:nvSpPr>
              <p:cNvPr id="114" name="Freeform 68">
                <a:extLst>
                  <a:ext uri="{FF2B5EF4-FFF2-40B4-BE49-F238E27FC236}">
                    <a16:creationId xmlns:a16="http://schemas.microsoft.com/office/drawing/2014/main" id="{03D0B102-56B9-4C42-8700-F21FEF59F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6685" y="2477107"/>
                <a:ext cx="72367" cy="47714"/>
              </a:xfrm>
              <a:custGeom>
                <a:avLst/>
                <a:gdLst>
                  <a:gd name="T0" fmla="*/ 20 w 120"/>
                  <a:gd name="T1" fmla="*/ 80 h 80"/>
                  <a:gd name="T2" fmla="*/ 20 w 120"/>
                  <a:gd name="T3" fmla="*/ 80 h 80"/>
                  <a:gd name="T4" fmla="*/ 47 w 120"/>
                  <a:gd name="T5" fmla="*/ 80 h 80"/>
                  <a:gd name="T6" fmla="*/ 54 w 120"/>
                  <a:gd name="T7" fmla="*/ 79 h 80"/>
                  <a:gd name="T8" fmla="*/ 61 w 120"/>
                  <a:gd name="T9" fmla="*/ 74 h 80"/>
                  <a:gd name="T10" fmla="*/ 65 w 120"/>
                  <a:gd name="T11" fmla="*/ 68 h 80"/>
                  <a:gd name="T12" fmla="*/ 67 w 120"/>
                  <a:gd name="T13" fmla="*/ 60 h 80"/>
                  <a:gd name="T14" fmla="*/ 70 w 120"/>
                  <a:gd name="T15" fmla="*/ 59 h 80"/>
                  <a:gd name="T16" fmla="*/ 100 w 120"/>
                  <a:gd name="T17" fmla="*/ 39 h 80"/>
                  <a:gd name="T18" fmla="*/ 120 w 120"/>
                  <a:gd name="T19" fmla="*/ 9 h 80"/>
                  <a:gd name="T20" fmla="*/ 120 w 120"/>
                  <a:gd name="T21" fmla="*/ 7 h 80"/>
                  <a:gd name="T22" fmla="*/ 118 w 120"/>
                  <a:gd name="T23" fmla="*/ 2 h 80"/>
                  <a:gd name="T24" fmla="*/ 113 w 120"/>
                  <a:gd name="T25" fmla="*/ 0 h 80"/>
                  <a:gd name="T26" fmla="*/ 107 w 120"/>
                  <a:gd name="T27" fmla="*/ 4 h 80"/>
                  <a:gd name="T28" fmla="*/ 90 w 120"/>
                  <a:gd name="T29" fmla="*/ 30 h 80"/>
                  <a:gd name="T30" fmla="*/ 64 w 120"/>
                  <a:gd name="T31" fmla="*/ 47 h 80"/>
                  <a:gd name="T32" fmla="*/ 62 w 120"/>
                  <a:gd name="T33" fmla="*/ 48 h 80"/>
                  <a:gd name="T34" fmla="*/ 55 w 120"/>
                  <a:gd name="T35" fmla="*/ 42 h 80"/>
                  <a:gd name="T36" fmla="*/ 47 w 120"/>
                  <a:gd name="T37" fmla="*/ 40 h 80"/>
                  <a:gd name="T38" fmla="*/ 20 w 120"/>
                  <a:gd name="T39" fmla="*/ 40 h 80"/>
                  <a:gd name="T40" fmla="*/ 6 w 120"/>
                  <a:gd name="T41" fmla="*/ 46 h 80"/>
                  <a:gd name="T42" fmla="*/ 0 w 120"/>
                  <a:gd name="T43" fmla="*/ 60 h 80"/>
                  <a:gd name="T44" fmla="*/ 6 w 120"/>
                  <a:gd name="T45" fmla="*/ 74 h 80"/>
                  <a:gd name="T46" fmla="*/ 20 w 120"/>
                  <a:gd name="T4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" h="80">
                    <a:moveTo>
                      <a:pt x="20" y="80"/>
                    </a:moveTo>
                    <a:lnTo>
                      <a:pt x="20" y="80"/>
                    </a:lnTo>
                    <a:lnTo>
                      <a:pt x="47" y="80"/>
                    </a:lnTo>
                    <a:cubicBezTo>
                      <a:pt x="49" y="80"/>
                      <a:pt x="52" y="80"/>
                      <a:pt x="54" y="79"/>
                    </a:cubicBezTo>
                    <a:cubicBezTo>
                      <a:pt x="57" y="78"/>
                      <a:pt x="59" y="76"/>
                      <a:pt x="61" y="74"/>
                    </a:cubicBezTo>
                    <a:cubicBezTo>
                      <a:pt x="63" y="73"/>
                      <a:pt x="64" y="70"/>
                      <a:pt x="65" y="68"/>
                    </a:cubicBezTo>
                    <a:cubicBezTo>
                      <a:pt x="66" y="66"/>
                      <a:pt x="67" y="63"/>
                      <a:pt x="67" y="60"/>
                    </a:cubicBezTo>
                    <a:cubicBezTo>
                      <a:pt x="68" y="60"/>
                      <a:pt x="68" y="60"/>
                      <a:pt x="70" y="59"/>
                    </a:cubicBezTo>
                    <a:cubicBezTo>
                      <a:pt x="81" y="54"/>
                      <a:pt x="91" y="48"/>
                      <a:pt x="100" y="39"/>
                    </a:cubicBezTo>
                    <a:cubicBezTo>
                      <a:pt x="108" y="31"/>
                      <a:pt x="115" y="21"/>
                      <a:pt x="120" y="9"/>
                    </a:cubicBezTo>
                    <a:cubicBezTo>
                      <a:pt x="120" y="9"/>
                      <a:pt x="120" y="8"/>
                      <a:pt x="120" y="7"/>
                    </a:cubicBezTo>
                    <a:cubicBezTo>
                      <a:pt x="120" y="5"/>
                      <a:pt x="120" y="3"/>
                      <a:pt x="118" y="2"/>
                    </a:cubicBezTo>
                    <a:cubicBezTo>
                      <a:pt x="117" y="1"/>
                      <a:pt x="115" y="0"/>
                      <a:pt x="113" y="0"/>
                    </a:cubicBezTo>
                    <a:cubicBezTo>
                      <a:pt x="111" y="0"/>
                      <a:pt x="109" y="2"/>
                      <a:pt x="107" y="4"/>
                    </a:cubicBezTo>
                    <a:cubicBezTo>
                      <a:pt x="103" y="14"/>
                      <a:pt x="97" y="22"/>
                      <a:pt x="90" y="30"/>
                    </a:cubicBezTo>
                    <a:cubicBezTo>
                      <a:pt x="83" y="38"/>
                      <a:pt x="74" y="44"/>
                      <a:pt x="64" y="47"/>
                    </a:cubicBezTo>
                    <a:lnTo>
                      <a:pt x="62" y="48"/>
                    </a:lnTo>
                    <a:cubicBezTo>
                      <a:pt x="61" y="46"/>
                      <a:pt x="58" y="44"/>
                      <a:pt x="55" y="42"/>
                    </a:cubicBezTo>
                    <a:cubicBezTo>
                      <a:pt x="53" y="41"/>
                      <a:pt x="50" y="40"/>
                      <a:pt x="47" y="40"/>
                    </a:cubicBezTo>
                    <a:lnTo>
                      <a:pt x="20" y="40"/>
                    </a:lnTo>
                    <a:cubicBezTo>
                      <a:pt x="15" y="40"/>
                      <a:pt x="10" y="42"/>
                      <a:pt x="6" y="46"/>
                    </a:cubicBezTo>
                    <a:cubicBezTo>
                      <a:pt x="2" y="50"/>
                      <a:pt x="0" y="55"/>
                      <a:pt x="0" y="60"/>
                    </a:cubicBezTo>
                    <a:cubicBezTo>
                      <a:pt x="0" y="66"/>
                      <a:pt x="2" y="70"/>
                      <a:pt x="6" y="74"/>
                    </a:cubicBezTo>
                    <a:cubicBezTo>
                      <a:pt x="10" y="78"/>
                      <a:pt x="15" y="80"/>
                      <a:pt x="20" y="80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80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15" name="Freeform 69">
                <a:extLst>
                  <a:ext uri="{FF2B5EF4-FFF2-40B4-BE49-F238E27FC236}">
                    <a16:creationId xmlns:a16="http://schemas.microsoft.com/office/drawing/2014/main" id="{2B1AC9C4-472F-484F-ABF8-98CFD0C43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019" y="2397583"/>
                <a:ext cx="159843" cy="151890"/>
              </a:xfrm>
              <a:custGeom>
                <a:avLst/>
                <a:gdLst>
                  <a:gd name="T0" fmla="*/ 33 w 265"/>
                  <a:gd name="T1" fmla="*/ 214 h 252"/>
                  <a:gd name="T2" fmla="*/ 33 w 265"/>
                  <a:gd name="T3" fmla="*/ 214 h 252"/>
                  <a:gd name="T4" fmla="*/ 71 w 265"/>
                  <a:gd name="T5" fmla="*/ 242 h 252"/>
                  <a:gd name="T6" fmla="*/ 119 w 265"/>
                  <a:gd name="T7" fmla="*/ 252 h 252"/>
                  <a:gd name="T8" fmla="*/ 156 w 265"/>
                  <a:gd name="T9" fmla="*/ 246 h 252"/>
                  <a:gd name="T10" fmla="*/ 187 w 265"/>
                  <a:gd name="T11" fmla="*/ 230 h 252"/>
                  <a:gd name="T12" fmla="*/ 212 w 265"/>
                  <a:gd name="T13" fmla="*/ 205 h 252"/>
                  <a:gd name="T14" fmla="*/ 230 w 265"/>
                  <a:gd name="T15" fmla="*/ 172 h 252"/>
                  <a:gd name="T16" fmla="*/ 252 w 265"/>
                  <a:gd name="T17" fmla="*/ 172 h 252"/>
                  <a:gd name="T18" fmla="*/ 262 w 265"/>
                  <a:gd name="T19" fmla="*/ 168 h 252"/>
                  <a:gd name="T20" fmla="*/ 265 w 265"/>
                  <a:gd name="T21" fmla="*/ 159 h 252"/>
                  <a:gd name="T22" fmla="*/ 265 w 265"/>
                  <a:gd name="T23" fmla="*/ 92 h 252"/>
                  <a:gd name="T24" fmla="*/ 262 w 265"/>
                  <a:gd name="T25" fmla="*/ 83 h 252"/>
                  <a:gd name="T26" fmla="*/ 252 w 265"/>
                  <a:gd name="T27" fmla="*/ 79 h 252"/>
                  <a:gd name="T28" fmla="*/ 230 w 265"/>
                  <a:gd name="T29" fmla="*/ 79 h 252"/>
                  <a:gd name="T30" fmla="*/ 212 w 265"/>
                  <a:gd name="T31" fmla="*/ 46 h 252"/>
                  <a:gd name="T32" fmla="*/ 187 w 265"/>
                  <a:gd name="T33" fmla="*/ 21 h 252"/>
                  <a:gd name="T34" fmla="*/ 156 w 265"/>
                  <a:gd name="T35" fmla="*/ 5 h 252"/>
                  <a:gd name="T36" fmla="*/ 119 w 265"/>
                  <a:gd name="T37" fmla="*/ 0 h 252"/>
                  <a:gd name="T38" fmla="*/ 71 w 265"/>
                  <a:gd name="T39" fmla="*/ 9 h 252"/>
                  <a:gd name="T40" fmla="*/ 33 w 265"/>
                  <a:gd name="T41" fmla="*/ 37 h 252"/>
                  <a:gd name="T42" fmla="*/ 9 w 265"/>
                  <a:gd name="T43" fmla="*/ 77 h 252"/>
                  <a:gd name="T44" fmla="*/ 0 w 265"/>
                  <a:gd name="T45" fmla="*/ 126 h 252"/>
                  <a:gd name="T46" fmla="*/ 9 w 265"/>
                  <a:gd name="T47" fmla="*/ 174 h 252"/>
                  <a:gd name="T48" fmla="*/ 33 w 265"/>
                  <a:gd name="T49" fmla="*/ 214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5" h="252">
                    <a:moveTo>
                      <a:pt x="33" y="214"/>
                    </a:moveTo>
                    <a:lnTo>
                      <a:pt x="33" y="214"/>
                    </a:lnTo>
                    <a:cubicBezTo>
                      <a:pt x="43" y="226"/>
                      <a:pt x="56" y="235"/>
                      <a:pt x="71" y="242"/>
                    </a:cubicBezTo>
                    <a:cubicBezTo>
                      <a:pt x="85" y="249"/>
                      <a:pt x="101" y="252"/>
                      <a:pt x="119" y="252"/>
                    </a:cubicBezTo>
                    <a:cubicBezTo>
                      <a:pt x="132" y="252"/>
                      <a:pt x="144" y="250"/>
                      <a:pt x="156" y="246"/>
                    </a:cubicBezTo>
                    <a:cubicBezTo>
                      <a:pt x="167" y="243"/>
                      <a:pt x="178" y="237"/>
                      <a:pt x="187" y="230"/>
                    </a:cubicBezTo>
                    <a:cubicBezTo>
                      <a:pt x="197" y="223"/>
                      <a:pt x="205" y="215"/>
                      <a:pt x="212" y="205"/>
                    </a:cubicBezTo>
                    <a:cubicBezTo>
                      <a:pt x="220" y="195"/>
                      <a:pt x="225" y="184"/>
                      <a:pt x="230" y="172"/>
                    </a:cubicBezTo>
                    <a:lnTo>
                      <a:pt x="252" y="172"/>
                    </a:lnTo>
                    <a:cubicBezTo>
                      <a:pt x="256" y="172"/>
                      <a:pt x="259" y="171"/>
                      <a:pt x="262" y="168"/>
                    </a:cubicBezTo>
                    <a:cubicBezTo>
                      <a:pt x="264" y="166"/>
                      <a:pt x="265" y="162"/>
                      <a:pt x="265" y="159"/>
                    </a:cubicBezTo>
                    <a:lnTo>
                      <a:pt x="265" y="92"/>
                    </a:lnTo>
                    <a:cubicBezTo>
                      <a:pt x="265" y="89"/>
                      <a:pt x="264" y="85"/>
                      <a:pt x="262" y="83"/>
                    </a:cubicBezTo>
                    <a:cubicBezTo>
                      <a:pt x="259" y="80"/>
                      <a:pt x="256" y="79"/>
                      <a:pt x="252" y="79"/>
                    </a:cubicBezTo>
                    <a:lnTo>
                      <a:pt x="230" y="79"/>
                    </a:lnTo>
                    <a:cubicBezTo>
                      <a:pt x="225" y="67"/>
                      <a:pt x="220" y="56"/>
                      <a:pt x="212" y="46"/>
                    </a:cubicBezTo>
                    <a:cubicBezTo>
                      <a:pt x="205" y="36"/>
                      <a:pt x="197" y="28"/>
                      <a:pt x="187" y="21"/>
                    </a:cubicBezTo>
                    <a:cubicBezTo>
                      <a:pt x="178" y="14"/>
                      <a:pt x="167" y="8"/>
                      <a:pt x="156" y="5"/>
                    </a:cubicBezTo>
                    <a:cubicBezTo>
                      <a:pt x="144" y="2"/>
                      <a:pt x="132" y="0"/>
                      <a:pt x="119" y="0"/>
                    </a:cubicBezTo>
                    <a:cubicBezTo>
                      <a:pt x="101" y="0"/>
                      <a:pt x="85" y="3"/>
                      <a:pt x="71" y="9"/>
                    </a:cubicBezTo>
                    <a:cubicBezTo>
                      <a:pt x="56" y="16"/>
                      <a:pt x="43" y="25"/>
                      <a:pt x="33" y="37"/>
                    </a:cubicBezTo>
                    <a:cubicBezTo>
                      <a:pt x="23" y="48"/>
                      <a:pt x="14" y="62"/>
                      <a:pt x="9" y="77"/>
                    </a:cubicBezTo>
                    <a:cubicBezTo>
                      <a:pt x="3" y="92"/>
                      <a:pt x="0" y="108"/>
                      <a:pt x="0" y="126"/>
                    </a:cubicBezTo>
                    <a:cubicBezTo>
                      <a:pt x="0" y="143"/>
                      <a:pt x="3" y="159"/>
                      <a:pt x="9" y="174"/>
                    </a:cubicBezTo>
                    <a:cubicBezTo>
                      <a:pt x="14" y="189"/>
                      <a:pt x="23" y="203"/>
                      <a:pt x="33" y="2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8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6" name="Freeform 70">
                <a:extLst>
                  <a:ext uri="{FF2B5EF4-FFF2-40B4-BE49-F238E27FC236}">
                    <a16:creationId xmlns:a16="http://schemas.microsoft.com/office/drawing/2014/main" id="{6763C198-8BF7-4767-BAD9-AAD9F79A0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847" y="2565378"/>
                <a:ext cx="219485" cy="88271"/>
              </a:xfrm>
              <a:custGeom>
                <a:avLst/>
                <a:gdLst>
                  <a:gd name="T0" fmla="*/ 343 w 365"/>
                  <a:gd name="T1" fmla="*/ 82 h 146"/>
                  <a:gd name="T2" fmla="*/ 343 w 365"/>
                  <a:gd name="T3" fmla="*/ 82 h 146"/>
                  <a:gd name="T4" fmla="*/ 304 w 365"/>
                  <a:gd name="T5" fmla="*/ 36 h 146"/>
                  <a:gd name="T6" fmla="*/ 250 w 365"/>
                  <a:gd name="T7" fmla="*/ 9 h 146"/>
                  <a:gd name="T8" fmla="*/ 183 w 365"/>
                  <a:gd name="T9" fmla="*/ 0 h 146"/>
                  <a:gd name="T10" fmla="*/ 116 w 365"/>
                  <a:gd name="T11" fmla="*/ 9 h 146"/>
                  <a:gd name="T12" fmla="*/ 62 w 365"/>
                  <a:gd name="T13" fmla="*/ 36 h 146"/>
                  <a:gd name="T14" fmla="*/ 22 w 365"/>
                  <a:gd name="T15" fmla="*/ 82 h 146"/>
                  <a:gd name="T16" fmla="*/ 0 w 365"/>
                  <a:gd name="T17" fmla="*/ 146 h 146"/>
                  <a:gd name="T18" fmla="*/ 365 w 365"/>
                  <a:gd name="T19" fmla="*/ 146 h 146"/>
                  <a:gd name="T20" fmla="*/ 343 w 365"/>
                  <a:gd name="T21" fmla="*/ 8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5" h="146">
                    <a:moveTo>
                      <a:pt x="343" y="82"/>
                    </a:moveTo>
                    <a:lnTo>
                      <a:pt x="343" y="82"/>
                    </a:lnTo>
                    <a:cubicBezTo>
                      <a:pt x="333" y="64"/>
                      <a:pt x="320" y="49"/>
                      <a:pt x="304" y="36"/>
                    </a:cubicBezTo>
                    <a:cubicBezTo>
                      <a:pt x="288" y="24"/>
                      <a:pt x="270" y="15"/>
                      <a:pt x="250" y="9"/>
                    </a:cubicBezTo>
                    <a:cubicBezTo>
                      <a:pt x="229" y="3"/>
                      <a:pt x="207" y="0"/>
                      <a:pt x="183" y="0"/>
                    </a:cubicBezTo>
                    <a:cubicBezTo>
                      <a:pt x="159" y="0"/>
                      <a:pt x="136" y="3"/>
                      <a:pt x="116" y="9"/>
                    </a:cubicBezTo>
                    <a:cubicBezTo>
                      <a:pt x="96" y="15"/>
                      <a:pt x="77" y="24"/>
                      <a:pt x="62" y="36"/>
                    </a:cubicBezTo>
                    <a:cubicBezTo>
                      <a:pt x="46" y="49"/>
                      <a:pt x="33" y="64"/>
                      <a:pt x="22" y="82"/>
                    </a:cubicBezTo>
                    <a:cubicBezTo>
                      <a:pt x="12" y="101"/>
                      <a:pt x="5" y="122"/>
                      <a:pt x="0" y="146"/>
                    </a:cubicBezTo>
                    <a:lnTo>
                      <a:pt x="365" y="146"/>
                    </a:lnTo>
                    <a:cubicBezTo>
                      <a:pt x="361" y="122"/>
                      <a:pt x="354" y="101"/>
                      <a:pt x="343" y="8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8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7" name="Freeform 71">
                <a:extLst>
                  <a:ext uri="{FF2B5EF4-FFF2-40B4-BE49-F238E27FC236}">
                    <a16:creationId xmlns:a16="http://schemas.microsoft.com/office/drawing/2014/main" id="{AAF25048-718D-41AD-B826-F73DCFE9C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6685" y="2477107"/>
                <a:ext cx="72367" cy="47714"/>
              </a:xfrm>
              <a:custGeom>
                <a:avLst/>
                <a:gdLst>
                  <a:gd name="T0" fmla="*/ 6 w 120"/>
                  <a:gd name="T1" fmla="*/ 46 h 80"/>
                  <a:gd name="T2" fmla="*/ 6 w 120"/>
                  <a:gd name="T3" fmla="*/ 46 h 80"/>
                  <a:gd name="T4" fmla="*/ 20 w 120"/>
                  <a:gd name="T5" fmla="*/ 40 h 80"/>
                  <a:gd name="T6" fmla="*/ 47 w 120"/>
                  <a:gd name="T7" fmla="*/ 40 h 80"/>
                  <a:gd name="T8" fmla="*/ 55 w 120"/>
                  <a:gd name="T9" fmla="*/ 42 h 80"/>
                  <a:gd name="T10" fmla="*/ 62 w 120"/>
                  <a:gd name="T11" fmla="*/ 48 h 80"/>
                  <a:gd name="T12" fmla="*/ 64 w 120"/>
                  <a:gd name="T13" fmla="*/ 47 h 80"/>
                  <a:gd name="T14" fmla="*/ 90 w 120"/>
                  <a:gd name="T15" fmla="*/ 30 h 80"/>
                  <a:gd name="T16" fmla="*/ 107 w 120"/>
                  <a:gd name="T17" fmla="*/ 4 h 80"/>
                  <a:gd name="T18" fmla="*/ 114 w 120"/>
                  <a:gd name="T19" fmla="*/ 0 h 80"/>
                  <a:gd name="T20" fmla="*/ 118 w 120"/>
                  <a:gd name="T21" fmla="*/ 2 h 80"/>
                  <a:gd name="T22" fmla="*/ 120 w 120"/>
                  <a:gd name="T23" fmla="*/ 7 h 80"/>
                  <a:gd name="T24" fmla="*/ 120 w 120"/>
                  <a:gd name="T25" fmla="*/ 9 h 80"/>
                  <a:gd name="T26" fmla="*/ 100 w 120"/>
                  <a:gd name="T27" fmla="*/ 39 h 80"/>
                  <a:gd name="T28" fmla="*/ 70 w 120"/>
                  <a:gd name="T29" fmla="*/ 59 h 80"/>
                  <a:gd name="T30" fmla="*/ 67 w 120"/>
                  <a:gd name="T31" fmla="*/ 60 h 80"/>
                  <a:gd name="T32" fmla="*/ 65 w 120"/>
                  <a:gd name="T33" fmla="*/ 68 h 80"/>
                  <a:gd name="T34" fmla="*/ 61 w 120"/>
                  <a:gd name="T35" fmla="*/ 74 h 80"/>
                  <a:gd name="T36" fmla="*/ 54 w 120"/>
                  <a:gd name="T37" fmla="*/ 79 h 80"/>
                  <a:gd name="T38" fmla="*/ 47 w 120"/>
                  <a:gd name="T39" fmla="*/ 80 h 80"/>
                  <a:gd name="T40" fmla="*/ 20 w 120"/>
                  <a:gd name="T41" fmla="*/ 80 h 80"/>
                  <a:gd name="T42" fmla="*/ 6 w 120"/>
                  <a:gd name="T43" fmla="*/ 74 h 80"/>
                  <a:gd name="T44" fmla="*/ 0 w 120"/>
                  <a:gd name="T45" fmla="*/ 60 h 80"/>
                  <a:gd name="T46" fmla="*/ 6 w 120"/>
                  <a:gd name="T47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" h="80">
                    <a:moveTo>
                      <a:pt x="6" y="46"/>
                    </a:moveTo>
                    <a:lnTo>
                      <a:pt x="6" y="46"/>
                    </a:lnTo>
                    <a:cubicBezTo>
                      <a:pt x="10" y="42"/>
                      <a:pt x="15" y="40"/>
                      <a:pt x="20" y="40"/>
                    </a:cubicBezTo>
                    <a:lnTo>
                      <a:pt x="47" y="40"/>
                    </a:lnTo>
                    <a:cubicBezTo>
                      <a:pt x="50" y="40"/>
                      <a:pt x="53" y="41"/>
                      <a:pt x="55" y="42"/>
                    </a:cubicBezTo>
                    <a:cubicBezTo>
                      <a:pt x="58" y="44"/>
                      <a:pt x="61" y="46"/>
                      <a:pt x="62" y="48"/>
                    </a:cubicBezTo>
                    <a:lnTo>
                      <a:pt x="64" y="47"/>
                    </a:lnTo>
                    <a:cubicBezTo>
                      <a:pt x="74" y="44"/>
                      <a:pt x="83" y="38"/>
                      <a:pt x="90" y="30"/>
                    </a:cubicBezTo>
                    <a:cubicBezTo>
                      <a:pt x="97" y="22"/>
                      <a:pt x="103" y="14"/>
                      <a:pt x="107" y="4"/>
                    </a:cubicBezTo>
                    <a:cubicBezTo>
                      <a:pt x="109" y="2"/>
                      <a:pt x="111" y="0"/>
                      <a:pt x="114" y="0"/>
                    </a:cubicBezTo>
                    <a:cubicBezTo>
                      <a:pt x="115" y="0"/>
                      <a:pt x="117" y="1"/>
                      <a:pt x="118" y="2"/>
                    </a:cubicBezTo>
                    <a:cubicBezTo>
                      <a:pt x="120" y="3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9"/>
                    </a:cubicBezTo>
                    <a:cubicBezTo>
                      <a:pt x="115" y="21"/>
                      <a:pt x="108" y="31"/>
                      <a:pt x="100" y="39"/>
                    </a:cubicBezTo>
                    <a:cubicBezTo>
                      <a:pt x="91" y="48"/>
                      <a:pt x="81" y="54"/>
                      <a:pt x="70" y="59"/>
                    </a:cubicBezTo>
                    <a:cubicBezTo>
                      <a:pt x="68" y="60"/>
                      <a:pt x="68" y="60"/>
                      <a:pt x="67" y="60"/>
                    </a:cubicBezTo>
                    <a:cubicBezTo>
                      <a:pt x="67" y="63"/>
                      <a:pt x="66" y="66"/>
                      <a:pt x="65" y="68"/>
                    </a:cubicBezTo>
                    <a:cubicBezTo>
                      <a:pt x="64" y="70"/>
                      <a:pt x="63" y="73"/>
                      <a:pt x="61" y="74"/>
                    </a:cubicBezTo>
                    <a:cubicBezTo>
                      <a:pt x="59" y="76"/>
                      <a:pt x="57" y="78"/>
                      <a:pt x="54" y="79"/>
                    </a:cubicBezTo>
                    <a:cubicBezTo>
                      <a:pt x="52" y="80"/>
                      <a:pt x="49" y="80"/>
                      <a:pt x="47" y="80"/>
                    </a:cubicBezTo>
                    <a:lnTo>
                      <a:pt x="20" y="80"/>
                    </a:lnTo>
                    <a:cubicBezTo>
                      <a:pt x="15" y="80"/>
                      <a:pt x="10" y="78"/>
                      <a:pt x="6" y="74"/>
                    </a:cubicBezTo>
                    <a:cubicBezTo>
                      <a:pt x="2" y="70"/>
                      <a:pt x="0" y="66"/>
                      <a:pt x="0" y="60"/>
                    </a:cubicBezTo>
                    <a:cubicBezTo>
                      <a:pt x="0" y="55"/>
                      <a:pt x="2" y="50"/>
                      <a:pt x="6" y="4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800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18" name="Freeform 71">
              <a:extLst>
                <a:ext uri="{FF2B5EF4-FFF2-40B4-BE49-F238E27FC236}">
                  <a16:creationId xmlns:a16="http://schemas.microsoft.com/office/drawing/2014/main" id="{363268C7-6D63-4EAB-8A14-883549AD5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8126" y="3311808"/>
              <a:ext cx="149531" cy="91774"/>
            </a:xfrm>
            <a:custGeom>
              <a:avLst/>
              <a:gdLst>
                <a:gd name="T0" fmla="*/ 6 w 120"/>
                <a:gd name="T1" fmla="*/ 46 h 80"/>
                <a:gd name="T2" fmla="*/ 6 w 120"/>
                <a:gd name="T3" fmla="*/ 46 h 80"/>
                <a:gd name="T4" fmla="*/ 20 w 120"/>
                <a:gd name="T5" fmla="*/ 40 h 80"/>
                <a:gd name="T6" fmla="*/ 47 w 120"/>
                <a:gd name="T7" fmla="*/ 40 h 80"/>
                <a:gd name="T8" fmla="*/ 55 w 120"/>
                <a:gd name="T9" fmla="*/ 42 h 80"/>
                <a:gd name="T10" fmla="*/ 62 w 120"/>
                <a:gd name="T11" fmla="*/ 48 h 80"/>
                <a:gd name="T12" fmla="*/ 64 w 120"/>
                <a:gd name="T13" fmla="*/ 47 h 80"/>
                <a:gd name="T14" fmla="*/ 90 w 120"/>
                <a:gd name="T15" fmla="*/ 30 h 80"/>
                <a:gd name="T16" fmla="*/ 107 w 120"/>
                <a:gd name="T17" fmla="*/ 4 h 80"/>
                <a:gd name="T18" fmla="*/ 114 w 120"/>
                <a:gd name="T19" fmla="*/ 0 h 80"/>
                <a:gd name="T20" fmla="*/ 118 w 120"/>
                <a:gd name="T21" fmla="*/ 2 h 80"/>
                <a:gd name="T22" fmla="*/ 120 w 120"/>
                <a:gd name="T23" fmla="*/ 7 h 80"/>
                <a:gd name="T24" fmla="*/ 120 w 120"/>
                <a:gd name="T25" fmla="*/ 9 h 80"/>
                <a:gd name="T26" fmla="*/ 100 w 120"/>
                <a:gd name="T27" fmla="*/ 39 h 80"/>
                <a:gd name="T28" fmla="*/ 70 w 120"/>
                <a:gd name="T29" fmla="*/ 59 h 80"/>
                <a:gd name="T30" fmla="*/ 67 w 120"/>
                <a:gd name="T31" fmla="*/ 60 h 80"/>
                <a:gd name="T32" fmla="*/ 65 w 120"/>
                <a:gd name="T33" fmla="*/ 68 h 80"/>
                <a:gd name="T34" fmla="*/ 61 w 120"/>
                <a:gd name="T35" fmla="*/ 74 h 80"/>
                <a:gd name="T36" fmla="*/ 54 w 120"/>
                <a:gd name="T37" fmla="*/ 79 h 80"/>
                <a:gd name="T38" fmla="*/ 47 w 120"/>
                <a:gd name="T39" fmla="*/ 80 h 80"/>
                <a:gd name="T40" fmla="*/ 20 w 120"/>
                <a:gd name="T41" fmla="*/ 80 h 80"/>
                <a:gd name="T42" fmla="*/ 6 w 120"/>
                <a:gd name="T43" fmla="*/ 74 h 80"/>
                <a:gd name="T44" fmla="*/ 0 w 120"/>
                <a:gd name="T45" fmla="*/ 60 h 80"/>
                <a:gd name="T46" fmla="*/ 6 w 120"/>
                <a:gd name="T47" fmla="*/ 4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80">
                  <a:moveTo>
                    <a:pt x="6" y="46"/>
                  </a:moveTo>
                  <a:lnTo>
                    <a:pt x="6" y="46"/>
                  </a:lnTo>
                  <a:cubicBezTo>
                    <a:pt x="10" y="42"/>
                    <a:pt x="15" y="40"/>
                    <a:pt x="20" y="40"/>
                  </a:cubicBezTo>
                  <a:lnTo>
                    <a:pt x="47" y="40"/>
                  </a:lnTo>
                  <a:cubicBezTo>
                    <a:pt x="50" y="40"/>
                    <a:pt x="53" y="41"/>
                    <a:pt x="55" y="42"/>
                  </a:cubicBezTo>
                  <a:cubicBezTo>
                    <a:pt x="58" y="44"/>
                    <a:pt x="61" y="46"/>
                    <a:pt x="62" y="48"/>
                  </a:cubicBezTo>
                  <a:lnTo>
                    <a:pt x="64" y="47"/>
                  </a:lnTo>
                  <a:cubicBezTo>
                    <a:pt x="74" y="44"/>
                    <a:pt x="83" y="38"/>
                    <a:pt x="90" y="30"/>
                  </a:cubicBezTo>
                  <a:cubicBezTo>
                    <a:pt x="97" y="22"/>
                    <a:pt x="103" y="14"/>
                    <a:pt x="107" y="4"/>
                  </a:cubicBezTo>
                  <a:cubicBezTo>
                    <a:pt x="109" y="2"/>
                    <a:pt x="111" y="0"/>
                    <a:pt x="114" y="0"/>
                  </a:cubicBezTo>
                  <a:cubicBezTo>
                    <a:pt x="115" y="0"/>
                    <a:pt x="117" y="1"/>
                    <a:pt x="118" y="2"/>
                  </a:cubicBezTo>
                  <a:cubicBezTo>
                    <a:pt x="120" y="3"/>
                    <a:pt x="120" y="5"/>
                    <a:pt x="120" y="7"/>
                  </a:cubicBezTo>
                  <a:cubicBezTo>
                    <a:pt x="120" y="8"/>
                    <a:pt x="120" y="8"/>
                    <a:pt x="120" y="9"/>
                  </a:cubicBezTo>
                  <a:cubicBezTo>
                    <a:pt x="115" y="21"/>
                    <a:pt x="108" y="31"/>
                    <a:pt x="100" y="39"/>
                  </a:cubicBezTo>
                  <a:cubicBezTo>
                    <a:pt x="91" y="48"/>
                    <a:pt x="81" y="54"/>
                    <a:pt x="70" y="59"/>
                  </a:cubicBezTo>
                  <a:cubicBezTo>
                    <a:pt x="68" y="60"/>
                    <a:pt x="68" y="60"/>
                    <a:pt x="67" y="60"/>
                  </a:cubicBezTo>
                  <a:cubicBezTo>
                    <a:pt x="67" y="63"/>
                    <a:pt x="66" y="66"/>
                    <a:pt x="65" y="68"/>
                  </a:cubicBezTo>
                  <a:cubicBezTo>
                    <a:pt x="64" y="70"/>
                    <a:pt x="63" y="73"/>
                    <a:pt x="61" y="74"/>
                  </a:cubicBezTo>
                  <a:cubicBezTo>
                    <a:pt x="59" y="76"/>
                    <a:pt x="57" y="78"/>
                    <a:pt x="54" y="79"/>
                  </a:cubicBezTo>
                  <a:cubicBezTo>
                    <a:pt x="52" y="80"/>
                    <a:pt x="49" y="80"/>
                    <a:pt x="47" y="80"/>
                  </a:cubicBezTo>
                  <a:lnTo>
                    <a:pt x="20" y="80"/>
                  </a:lnTo>
                  <a:cubicBezTo>
                    <a:pt x="15" y="80"/>
                    <a:pt x="10" y="78"/>
                    <a:pt x="6" y="74"/>
                  </a:cubicBezTo>
                  <a:cubicBezTo>
                    <a:pt x="2" y="70"/>
                    <a:pt x="0" y="66"/>
                    <a:pt x="0" y="60"/>
                  </a:cubicBezTo>
                  <a:cubicBezTo>
                    <a:pt x="0" y="55"/>
                    <a:pt x="2" y="50"/>
                    <a:pt x="6" y="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 kern="0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5E41542-077F-4790-BD0D-96D72E6D6B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7879" y="2178199"/>
            <a:ext cx="2559594" cy="2460409"/>
          </a:xfrm>
          <a:prstGeom prst="ellipse">
            <a:avLst/>
          </a:prstGeom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F26C6E-D23A-4768-B81A-3E1A0C3DFF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319" y="3064797"/>
            <a:ext cx="2559594" cy="2460110"/>
          </a:xfrm>
          <a:prstGeom prst="ellipse">
            <a:avLst/>
          </a:prstGeom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73EA3F8-702F-4910-B757-C85765196D2C}"/>
              </a:ext>
            </a:extLst>
          </p:cNvPr>
          <p:cNvSpPr txBox="1"/>
          <p:nvPr/>
        </p:nvSpPr>
        <p:spPr>
          <a:xfrm>
            <a:off x="8244740" y="2060331"/>
            <a:ext cx="87919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49">
              <a:defRPr/>
            </a:pPr>
            <a:r>
              <a:rPr lang="en-US" sz="1400">
                <a:solidFill>
                  <a:srgbClr val="3C3C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Effective </a:t>
            </a:r>
          </a:p>
          <a:p>
            <a:pPr algn="ctr" defTabSz="914049">
              <a:defRPr/>
            </a:pPr>
            <a:r>
              <a:rPr lang="en-US" sz="1400">
                <a:solidFill>
                  <a:srgbClr val="3C3C4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outcomes</a:t>
            </a:r>
          </a:p>
        </p:txBody>
      </p:sp>
      <p:sp>
        <p:nvSpPr>
          <p:cNvPr id="111" name="Freeform 71">
            <a:extLst>
              <a:ext uri="{FF2B5EF4-FFF2-40B4-BE49-F238E27FC236}">
                <a16:creationId xmlns:a16="http://schemas.microsoft.com/office/drawing/2014/main" id="{DA3161D5-039E-4E53-BE1B-B08A7D892168}"/>
              </a:ext>
            </a:extLst>
          </p:cNvPr>
          <p:cNvSpPr>
            <a:spLocks/>
          </p:cNvSpPr>
          <p:nvPr/>
        </p:nvSpPr>
        <p:spPr bwMode="auto">
          <a:xfrm>
            <a:off x="8691939" y="2798404"/>
            <a:ext cx="152182" cy="159291"/>
          </a:xfrm>
          <a:custGeom>
            <a:avLst/>
            <a:gdLst>
              <a:gd name="T0" fmla="*/ 6 w 120"/>
              <a:gd name="T1" fmla="*/ 46 h 80"/>
              <a:gd name="T2" fmla="*/ 6 w 120"/>
              <a:gd name="T3" fmla="*/ 46 h 80"/>
              <a:gd name="T4" fmla="*/ 20 w 120"/>
              <a:gd name="T5" fmla="*/ 40 h 80"/>
              <a:gd name="T6" fmla="*/ 47 w 120"/>
              <a:gd name="T7" fmla="*/ 40 h 80"/>
              <a:gd name="T8" fmla="*/ 55 w 120"/>
              <a:gd name="T9" fmla="*/ 42 h 80"/>
              <a:gd name="T10" fmla="*/ 62 w 120"/>
              <a:gd name="T11" fmla="*/ 48 h 80"/>
              <a:gd name="T12" fmla="*/ 64 w 120"/>
              <a:gd name="T13" fmla="*/ 47 h 80"/>
              <a:gd name="T14" fmla="*/ 90 w 120"/>
              <a:gd name="T15" fmla="*/ 30 h 80"/>
              <a:gd name="T16" fmla="*/ 107 w 120"/>
              <a:gd name="T17" fmla="*/ 4 h 80"/>
              <a:gd name="T18" fmla="*/ 114 w 120"/>
              <a:gd name="T19" fmla="*/ 0 h 80"/>
              <a:gd name="T20" fmla="*/ 118 w 120"/>
              <a:gd name="T21" fmla="*/ 2 h 80"/>
              <a:gd name="T22" fmla="*/ 120 w 120"/>
              <a:gd name="T23" fmla="*/ 7 h 80"/>
              <a:gd name="T24" fmla="*/ 120 w 120"/>
              <a:gd name="T25" fmla="*/ 9 h 80"/>
              <a:gd name="T26" fmla="*/ 100 w 120"/>
              <a:gd name="T27" fmla="*/ 39 h 80"/>
              <a:gd name="T28" fmla="*/ 70 w 120"/>
              <a:gd name="T29" fmla="*/ 59 h 80"/>
              <a:gd name="T30" fmla="*/ 67 w 120"/>
              <a:gd name="T31" fmla="*/ 60 h 80"/>
              <a:gd name="T32" fmla="*/ 65 w 120"/>
              <a:gd name="T33" fmla="*/ 68 h 80"/>
              <a:gd name="T34" fmla="*/ 61 w 120"/>
              <a:gd name="T35" fmla="*/ 74 h 80"/>
              <a:gd name="T36" fmla="*/ 54 w 120"/>
              <a:gd name="T37" fmla="*/ 79 h 80"/>
              <a:gd name="T38" fmla="*/ 47 w 120"/>
              <a:gd name="T39" fmla="*/ 80 h 80"/>
              <a:gd name="T40" fmla="*/ 20 w 120"/>
              <a:gd name="T41" fmla="*/ 80 h 80"/>
              <a:gd name="T42" fmla="*/ 6 w 120"/>
              <a:gd name="T43" fmla="*/ 74 h 80"/>
              <a:gd name="T44" fmla="*/ 0 w 120"/>
              <a:gd name="T45" fmla="*/ 60 h 80"/>
              <a:gd name="T46" fmla="*/ 6 w 120"/>
              <a:gd name="T47" fmla="*/ 4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0" h="80">
                <a:moveTo>
                  <a:pt x="6" y="46"/>
                </a:moveTo>
                <a:lnTo>
                  <a:pt x="6" y="46"/>
                </a:lnTo>
                <a:cubicBezTo>
                  <a:pt x="10" y="42"/>
                  <a:pt x="15" y="40"/>
                  <a:pt x="20" y="40"/>
                </a:cubicBezTo>
                <a:lnTo>
                  <a:pt x="47" y="40"/>
                </a:lnTo>
                <a:cubicBezTo>
                  <a:pt x="50" y="40"/>
                  <a:pt x="53" y="41"/>
                  <a:pt x="55" y="42"/>
                </a:cubicBezTo>
                <a:cubicBezTo>
                  <a:pt x="58" y="44"/>
                  <a:pt x="61" y="46"/>
                  <a:pt x="62" y="48"/>
                </a:cubicBezTo>
                <a:lnTo>
                  <a:pt x="64" y="47"/>
                </a:lnTo>
                <a:cubicBezTo>
                  <a:pt x="74" y="44"/>
                  <a:pt x="83" y="38"/>
                  <a:pt x="90" y="30"/>
                </a:cubicBezTo>
                <a:cubicBezTo>
                  <a:pt x="97" y="22"/>
                  <a:pt x="103" y="14"/>
                  <a:pt x="107" y="4"/>
                </a:cubicBezTo>
                <a:cubicBezTo>
                  <a:pt x="109" y="2"/>
                  <a:pt x="111" y="0"/>
                  <a:pt x="114" y="0"/>
                </a:cubicBezTo>
                <a:cubicBezTo>
                  <a:pt x="115" y="0"/>
                  <a:pt x="117" y="1"/>
                  <a:pt x="118" y="2"/>
                </a:cubicBezTo>
                <a:cubicBezTo>
                  <a:pt x="120" y="3"/>
                  <a:pt x="120" y="5"/>
                  <a:pt x="120" y="7"/>
                </a:cubicBezTo>
                <a:cubicBezTo>
                  <a:pt x="120" y="8"/>
                  <a:pt x="120" y="8"/>
                  <a:pt x="120" y="9"/>
                </a:cubicBezTo>
                <a:cubicBezTo>
                  <a:pt x="115" y="21"/>
                  <a:pt x="108" y="31"/>
                  <a:pt x="100" y="39"/>
                </a:cubicBezTo>
                <a:cubicBezTo>
                  <a:pt x="91" y="48"/>
                  <a:pt x="81" y="54"/>
                  <a:pt x="70" y="59"/>
                </a:cubicBezTo>
                <a:cubicBezTo>
                  <a:pt x="68" y="60"/>
                  <a:pt x="68" y="60"/>
                  <a:pt x="67" y="60"/>
                </a:cubicBezTo>
                <a:cubicBezTo>
                  <a:pt x="67" y="63"/>
                  <a:pt x="66" y="66"/>
                  <a:pt x="65" y="68"/>
                </a:cubicBezTo>
                <a:cubicBezTo>
                  <a:pt x="64" y="70"/>
                  <a:pt x="63" y="73"/>
                  <a:pt x="61" y="74"/>
                </a:cubicBezTo>
                <a:cubicBezTo>
                  <a:pt x="59" y="76"/>
                  <a:pt x="57" y="78"/>
                  <a:pt x="54" y="79"/>
                </a:cubicBezTo>
                <a:cubicBezTo>
                  <a:pt x="52" y="80"/>
                  <a:pt x="49" y="80"/>
                  <a:pt x="47" y="80"/>
                </a:cubicBezTo>
                <a:lnTo>
                  <a:pt x="20" y="80"/>
                </a:lnTo>
                <a:cubicBezTo>
                  <a:pt x="15" y="80"/>
                  <a:pt x="10" y="78"/>
                  <a:pt x="6" y="74"/>
                </a:cubicBezTo>
                <a:cubicBezTo>
                  <a:pt x="2" y="70"/>
                  <a:pt x="0" y="66"/>
                  <a:pt x="0" y="60"/>
                </a:cubicBezTo>
                <a:cubicBezTo>
                  <a:pt x="0" y="55"/>
                  <a:pt x="2" y="50"/>
                  <a:pt x="6" y="46"/>
                </a:cubicBezTo>
                <a:close/>
              </a:path>
            </a:pathLst>
          </a:custGeom>
          <a:solidFill>
            <a:schemeClr val="tx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>
              <a:defRPr/>
            </a:pPr>
            <a:endParaRPr lang="en-US" sz="1800" kern="0">
              <a:solidFill>
                <a:srgbClr val="FFFFF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696225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77B9B-2B48-42B2-9C9B-66F0556E4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566"/>
          <a:stretch/>
        </p:blipFill>
        <p:spPr>
          <a:xfrm>
            <a:off x="4447516" y="1720334"/>
            <a:ext cx="2742811" cy="15428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000" y="436693"/>
            <a:ext cx="11118767" cy="609514"/>
          </a:xfrm>
        </p:spPr>
        <p:txBody>
          <a:bodyPr/>
          <a:lstStyle/>
          <a:p>
            <a:r>
              <a:rPr lang="en-US" sz="3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Dynamics 365 Customer Service Insights</a:t>
            </a:r>
            <a:br>
              <a:rPr lang="en-US" sz="3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</a:br>
            <a:r>
              <a:rPr lang="en-US" sz="24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+mn-lt"/>
              </a:rPr>
              <a:t>– empower your Customer Service Managers</a:t>
            </a:r>
            <a:endParaRPr lang="en-US" sz="32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96E33-993A-431B-8205-19D03DA159B2}"/>
              </a:ext>
            </a:extLst>
          </p:cNvPr>
          <p:cNvSpPr txBox="1"/>
          <p:nvPr/>
        </p:nvSpPr>
        <p:spPr>
          <a:xfrm>
            <a:off x="6043620" y="3028430"/>
            <a:ext cx="914270" cy="63444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endParaRPr lang="en-US" sz="240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14341B-2FF5-48AB-AD44-92BF0C8EA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8" y="1718781"/>
            <a:ext cx="2742811" cy="15420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7DF286-7A04-49AD-ACF8-3112DB27D8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58" y="2792315"/>
            <a:ext cx="2742811" cy="15420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AA7DB2-5A0C-4536-ADEC-A34E25E92B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90"/>
          <a:stretch/>
        </p:blipFill>
        <p:spPr>
          <a:xfrm>
            <a:off x="5030876" y="2778177"/>
            <a:ext cx="2742811" cy="15584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AC7205-C651-4AE8-8556-73163FAB4C8D}"/>
              </a:ext>
            </a:extLst>
          </p:cNvPr>
          <p:cNvCxnSpPr>
            <a:cxnSpLocks/>
          </p:cNvCxnSpPr>
          <p:nvPr/>
        </p:nvCxnSpPr>
        <p:spPr>
          <a:xfrm>
            <a:off x="495120" y="5295899"/>
            <a:ext cx="1120176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8995936-C5C2-4D7E-8C91-71C69764D0C9}"/>
              </a:ext>
            </a:extLst>
          </p:cNvPr>
          <p:cNvSpPr/>
          <p:nvPr/>
        </p:nvSpPr>
        <p:spPr bwMode="auto">
          <a:xfrm>
            <a:off x="2104043" y="4748159"/>
            <a:ext cx="1063634" cy="1063634"/>
          </a:xfrm>
          <a:prstGeom prst="ellipse">
            <a:avLst/>
          </a:prstGeom>
          <a:solidFill>
            <a:schemeClr val="bg1"/>
          </a:solidFill>
          <a:ln w="15875" cap="rnd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sm" len="sm"/>
          </a:ln>
          <a:effectLst>
            <a:outerShdw blurRad="25400" dist="127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E7BFD59-5B97-4987-9572-F4AE024A4D48}"/>
              </a:ext>
            </a:extLst>
          </p:cNvPr>
          <p:cNvSpPr/>
          <p:nvPr/>
        </p:nvSpPr>
        <p:spPr bwMode="auto">
          <a:xfrm>
            <a:off x="5718165" y="4748159"/>
            <a:ext cx="1063634" cy="1063634"/>
          </a:xfrm>
          <a:prstGeom prst="ellipse">
            <a:avLst/>
          </a:prstGeom>
          <a:solidFill>
            <a:schemeClr val="bg1"/>
          </a:solidFill>
          <a:ln w="15875" cap="rnd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sm" len="sm"/>
          </a:ln>
          <a:effectLst>
            <a:outerShdw blurRad="25400" dist="127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E1D7BA-17C0-47A2-BB6C-A6EEC39A01E0}"/>
              </a:ext>
            </a:extLst>
          </p:cNvPr>
          <p:cNvSpPr/>
          <p:nvPr/>
        </p:nvSpPr>
        <p:spPr bwMode="auto">
          <a:xfrm>
            <a:off x="9340679" y="4748159"/>
            <a:ext cx="1063634" cy="1063634"/>
          </a:xfrm>
          <a:prstGeom prst="ellipse">
            <a:avLst/>
          </a:prstGeom>
          <a:solidFill>
            <a:schemeClr val="bg1"/>
          </a:solidFill>
          <a:ln w="15875" cap="rnd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sm" len="sm"/>
          </a:ln>
          <a:effectLst>
            <a:outerShdw blurRad="25400" dist="127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ABB6D00-BD51-4162-92A4-D85C6B8F5DD7}"/>
              </a:ext>
            </a:extLst>
          </p:cNvPr>
          <p:cNvCxnSpPr/>
          <p:nvPr/>
        </p:nvCxnSpPr>
        <p:spPr>
          <a:xfrm>
            <a:off x="4445018" y="5514995"/>
            <a:ext cx="0" cy="9286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7818AF5-D591-450D-A9F3-53CA5FC60EDF}"/>
              </a:ext>
            </a:extLst>
          </p:cNvPr>
          <p:cNvCxnSpPr/>
          <p:nvPr/>
        </p:nvCxnSpPr>
        <p:spPr>
          <a:xfrm>
            <a:off x="8063335" y="5514995"/>
            <a:ext cx="0" cy="9286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C207C792-C917-4D53-BD78-0D8FC5C07920}"/>
              </a:ext>
            </a:extLst>
          </p:cNvPr>
          <p:cNvSpPr/>
          <p:nvPr/>
        </p:nvSpPr>
        <p:spPr>
          <a:xfrm>
            <a:off x="8374820" y="6010198"/>
            <a:ext cx="3044520" cy="4219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14225">
              <a:defRPr/>
            </a:pPr>
            <a:r>
              <a:rPr lang="en-US" sz="1371">
                <a:solidFill>
                  <a:srgbClr val="000000"/>
                </a:solidFill>
                <a:latin typeface="Calibri" panose="020F0502020204030204"/>
                <a:ea typeface="Times New Roman" panose="02020603050405020304" pitchFamily="18" charset="0"/>
                <a:cs typeface="Calibri" panose="020F0502020204030204" pitchFamily="34" charset="0"/>
              </a:rPr>
              <a:t>Discover and adapt to trends identified using artificial intelligence (AI)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A70FFA4-F613-46C9-8BF6-E9EBA1135F37}"/>
              </a:ext>
            </a:extLst>
          </p:cNvPr>
          <p:cNvSpPr/>
          <p:nvPr/>
        </p:nvSpPr>
        <p:spPr>
          <a:xfrm>
            <a:off x="4726275" y="6008895"/>
            <a:ext cx="3047412" cy="42191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14225">
              <a:defRPr/>
            </a:pPr>
            <a:r>
              <a:rPr lang="en-US" sz="1371">
                <a:solidFill>
                  <a:srgbClr val="000000"/>
                </a:solidFill>
                <a:latin typeface="Calibri" panose="020F0502020204030204"/>
              </a:rPr>
              <a:t>Get actionable insights into critical metrics and data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5460926-7529-4CBB-8B36-CDF812DFB801}"/>
              </a:ext>
            </a:extLst>
          </p:cNvPr>
          <p:cNvSpPr/>
          <p:nvPr/>
        </p:nvSpPr>
        <p:spPr>
          <a:xfrm>
            <a:off x="1112153" y="6114374"/>
            <a:ext cx="3047412" cy="21095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 defTabSz="914225">
              <a:defRPr/>
            </a:pPr>
            <a:r>
              <a:rPr lang="en-US" sz="1371">
                <a:solidFill>
                  <a:srgbClr val="000000"/>
                </a:solidFill>
                <a:latin typeface="Calibri" panose="020F0502020204030204"/>
                <a:ea typeface="Times New Roman" panose="02020603050405020304" pitchFamily="18" charset="0"/>
                <a:cs typeface="Calibri" panose="020F0502020204030204" pitchFamily="34" charset="0"/>
              </a:rPr>
              <a:t>Easy to adopt </a:t>
            </a:r>
          </a:p>
        </p:txBody>
      </p:sp>
      <p:sp>
        <p:nvSpPr>
          <p:cNvPr id="112" name="transform_2" title="Icon of a circle and a square with a curved arrow between them">
            <a:extLst>
              <a:ext uri="{FF2B5EF4-FFF2-40B4-BE49-F238E27FC236}">
                <a16:creationId xmlns:a16="http://schemas.microsoft.com/office/drawing/2014/main" id="{FD236086-162B-45E1-A4BA-AF442737A7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91706" y="5053834"/>
            <a:ext cx="488309" cy="452285"/>
          </a:xfrm>
          <a:custGeom>
            <a:avLst/>
            <a:gdLst>
              <a:gd name="T0" fmla="*/ 31 w 337"/>
              <a:gd name="T1" fmla="*/ 210 h 311"/>
              <a:gd name="T2" fmla="*/ 185 w 337"/>
              <a:gd name="T3" fmla="*/ 56 h 311"/>
              <a:gd name="T4" fmla="*/ 142 w 337"/>
              <a:gd name="T5" fmla="*/ 108 h 311"/>
              <a:gd name="T6" fmla="*/ 185 w 337"/>
              <a:gd name="T7" fmla="*/ 56 h 311"/>
              <a:gd name="T8" fmla="*/ 133 w 337"/>
              <a:gd name="T9" fmla="*/ 13 h 311"/>
              <a:gd name="T10" fmla="*/ 37 w 337"/>
              <a:gd name="T11" fmla="*/ 311 h 311"/>
              <a:gd name="T12" fmla="*/ 73 w 337"/>
              <a:gd name="T13" fmla="*/ 274 h 311"/>
              <a:gd name="T14" fmla="*/ 37 w 337"/>
              <a:gd name="T15" fmla="*/ 238 h 311"/>
              <a:gd name="T16" fmla="*/ 0 w 337"/>
              <a:gd name="T17" fmla="*/ 274 h 311"/>
              <a:gd name="T18" fmla="*/ 37 w 337"/>
              <a:gd name="T19" fmla="*/ 311 h 311"/>
              <a:gd name="T20" fmla="*/ 337 w 337"/>
              <a:gd name="T21" fmla="*/ 0 h 311"/>
              <a:gd name="T22" fmla="*/ 219 w 337"/>
              <a:gd name="T23" fmla="*/ 0 h 311"/>
              <a:gd name="T24" fmla="*/ 219 w 337"/>
              <a:gd name="T25" fmla="*/ 118 h 311"/>
              <a:gd name="T26" fmla="*/ 337 w 337"/>
              <a:gd name="T27" fmla="*/ 118 h 311"/>
              <a:gd name="T28" fmla="*/ 337 w 337"/>
              <a:gd name="T2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7" h="311">
                <a:moveTo>
                  <a:pt x="31" y="210"/>
                </a:moveTo>
                <a:cubicBezTo>
                  <a:pt x="31" y="125"/>
                  <a:pt x="100" y="56"/>
                  <a:pt x="185" y="56"/>
                </a:cubicBezTo>
                <a:moveTo>
                  <a:pt x="142" y="108"/>
                </a:moveTo>
                <a:cubicBezTo>
                  <a:pt x="185" y="56"/>
                  <a:pt x="185" y="56"/>
                  <a:pt x="185" y="56"/>
                </a:cubicBezTo>
                <a:cubicBezTo>
                  <a:pt x="133" y="13"/>
                  <a:pt x="133" y="13"/>
                  <a:pt x="133" y="13"/>
                </a:cubicBezTo>
                <a:moveTo>
                  <a:pt x="37" y="311"/>
                </a:moveTo>
                <a:cubicBezTo>
                  <a:pt x="56" y="311"/>
                  <a:pt x="73" y="294"/>
                  <a:pt x="73" y="274"/>
                </a:cubicBezTo>
                <a:cubicBezTo>
                  <a:pt x="73" y="254"/>
                  <a:pt x="56" y="238"/>
                  <a:pt x="37" y="238"/>
                </a:cubicBezTo>
                <a:cubicBezTo>
                  <a:pt x="17" y="238"/>
                  <a:pt x="0" y="254"/>
                  <a:pt x="0" y="274"/>
                </a:cubicBezTo>
                <a:cubicBezTo>
                  <a:pt x="0" y="294"/>
                  <a:pt x="17" y="311"/>
                  <a:pt x="37" y="311"/>
                </a:cubicBezTo>
                <a:close/>
                <a:moveTo>
                  <a:pt x="337" y="0"/>
                </a:moveTo>
                <a:cubicBezTo>
                  <a:pt x="219" y="0"/>
                  <a:pt x="219" y="0"/>
                  <a:pt x="219" y="0"/>
                </a:cubicBezTo>
                <a:cubicBezTo>
                  <a:pt x="219" y="118"/>
                  <a:pt x="219" y="118"/>
                  <a:pt x="219" y="118"/>
                </a:cubicBezTo>
                <a:cubicBezTo>
                  <a:pt x="337" y="118"/>
                  <a:pt x="337" y="118"/>
                  <a:pt x="337" y="118"/>
                </a:cubicBezTo>
                <a:lnTo>
                  <a:pt x="337" y="0"/>
                </a:lnTo>
                <a:close/>
              </a:path>
            </a:pathLst>
          </a:custGeom>
          <a:noFill/>
          <a:ln w="15875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173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Calibri" panose="020F0502020204030204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356F9FD-2F7F-46AA-9DE6-B17412F887B3}"/>
              </a:ext>
            </a:extLst>
          </p:cNvPr>
          <p:cNvGrpSpPr/>
          <p:nvPr/>
        </p:nvGrpSpPr>
        <p:grpSpPr>
          <a:xfrm>
            <a:off x="5946121" y="5020872"/>
            <a:ext cx="607720" cy="518210"/>
            <a:chOff x="9606551" y="3332751"/>
            <a:chExt cx="368618" cy="314325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F281B4A-E64B-486A-8BB5-9A4B56549038}"/>
                </a:ext>
              </a:extLst>
            </p:cNvPr>
            <p:cNvSpPr/>
            <p:nvPr/>
          </p:nvSpPr>
          <p:spPr>
            <a:xfrm>
              <a:off x="9679894" y="3332751"/>
              <a:ext cx="295275" cy="314325"/>
            </a:xfrm>
            <a:custGeom>
              <a:avLst/>
              <a:gdLst>
                <a:gd name="connsiteX0" fmla="*/ 173083 w 295275"/>
                <a:gd name="connsiteY0" fmla="*/ 239758 h 314325"/>
                <a:gd name="connsiteX1" fmla="*/ 56878 w 295275"/>
                <a:gd name="connsiteY1" fmla="*/ 123553 h 314325"/>
                <a:gd name="connsiteX2" fmla="*/ 173083 w 295275"/>
                <a:gd name="connsiteY2" fmla="*/ 7348 h 314325"/>
                <a:gd name="connsiteX3" fmla="*/ 289288 w 295275"/>
                <a:gd name="connsiteY3" fmla="*/ 123553 h 314325"/>
                <a:gd name="connsiteX4" fmla="*/ 173083 w 295275"/>
                <a:gd name="connsiteY4" fmla="*/ 239758 h 314325"/>
                <a:gd name="connsiteX5" fmla="*/ 96883 w 295275"/>
                <a:gd name="connsiteY5" fmla="*/ 212136 h 314325"/>
                <a:gd name="connsiteX6" fmla="*/ 7348 w 295275"/>
                <a:gd name="connsiteY6" fmla="*/ 313101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314325">
                  <a:moveTo>
                    <a:pt x="173083" y="239758"/>
                  </a:moveTo>
                  <a:cubicBezTo>
                    <a:pt x="109266" y="239758"/>
                    <a:pt x="56878" y="187371"/>
                    <a:pt x="56878" y="123553"/>
                  </a:cubicBezTo>
                  <a:cubicBezTo>
                    <a:pt x="56878" y="59736"/>
                    <a:pt x="108313" y="7348"/>
                    <a:pt x="173083" y="7348"/>
                  </a:cubicBezTo>
                  <a:cubicBezTo>
                    <a:pt x="236900" y="7348"/>
                    <a:pt x="289288" y="59736"/>
                    <a:pt x="289288" y="123553"/>
                  </a:cubicBezTo>
                  <a:cubicBezTo>
                    <a:pt x="289288" y="187371"/>
                    <a:pt x="236900" y="239758"/>
                    <a:pt x="173083" y="239758"/>
                  </a:cubicBezTo>
                  <a:close/>
                  <a:moveTo>
                    <a:pt x="96883" y="212136"/>
                  </a:moveTo>
                  <a:lnTo>
                    <a:pt x="7348" y="313101"/>
                  </a:lnTo>
                </a:path>
              </a:pathLst>
            </a:custGeom>
            <a:noFill/>
            <a:ln w="15875" cap="sq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225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Calibri" panose="020F0502020204030204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5D60B09-F7DC-4042-A326-0FCFB83EA7A4}"/>
                </a:ext>
              </a:extLst>
            </p:cNvPr>
            <p:cNvSpPr/>
            <p:nvPr/>
          </p:nvSpPr>
          <p:spPr>
            <a:xfrm>
              <a:off x="9606551" y="3381328"/>
              <a:ext cx="342900" cy="133350"/>
            </a:xfrm>
            <a:custGeom>
              <a:avLst/>
              <a:gdLst>
                <a:gd name="connsiteX0" fmla="*/ 185466 w 342900"/>
                <a:gd name="connsiteY0" fmla="*/ 106408 h 133350"/>
                <a:gd name="connsiteX1" fmla="*/ 173083 w 342900"/>
                <a:gd name="connsiteY1" fmla="*/ 94026 h 133350"/>
                <a:gd name="connsiteX2" fmla="*/ 185466 w 342900"/>
                <a:gd name="connsiteY2" fmla="*/ 81643 h 133350"/>
                <a:gd name="connsiteX3" fmla="*/ 197848 w 342900"/>
                <a:gd name="connsiteY3" fmla="*/ 94026 h 133350"/>
                <a:gd name="connsiteX4" fmla="*/ 185466 w 342900"/>
                <a:gd name="connsiteY4" fmla="*/ 106408 h 133350"/>
                <a:gd name="connsiteX5" fmla="*/ 266428 w 342900"/>
                <a:gd name="connsiteY5" fmla="*/ 19731 h 133350"/>
                <a:gd name="connsiteX6" fmla="*/ 254046 w 342900"/>
                <a:gd name="connsiteY6" fmla="*/ 7348 h 133350"/>
                <a:gd name="connsiteX7" fmla="*/ 241663 w 342900"/>
                <a:gd name="connsiteY7" fmla="*/ 19731 h 133350"/>
                <a:gd name="connsiteX8" fmla="*/ 254046 w 342900"/>
                <a:gd name="connsiteY8" fmla="*/ 32113 h 133350"/>
                <a:gd name="connsiteX9" fmla="*/ 266428 w 342900"/>
                <a:gd name="connsiteY9" fmla="*/ 19731 h 133350"/>
                <a:gd name="connsiteX10" fmla="*/ 94025 w 342900"/>
                <a:gd name="connsiteY10" fmla="*/ 34018 h 133350"/>
                <a:gd name="connsiteX11" fmla="*/ 81643 w 342900"/>
                <a:gd name="connsiteY11" fmla="*/ 21636 h 133350"/>
                <a:gd name="connsiteX12" fmla="*/ 69261 w 342900"/>
                <a:gd name="connsiteY12" fmla="*/ 34018 h 133350"/>
                <a:gd name="connsiteX13" fmla="*/ 81643 w 342900"/>
                <a:gd name="connsiteY13" fmla="*/ 46401 h 133350"/>
                <a:gd name="connsiteX14" fmla="*/ 94025 w 342900"/>
                <a:gd name="connsiteY14" fmla="*/ 34018 h 133350"/>
                <a:gd name="connsiteX15" fmla="*/ 32113 w 342900"/>
                <a:gd name="connsiteY15" fmla="*/ 115933 h 133350"/>
                <a:gd name="connsiteX16" fmla="*/ 19730 w 342900"/>
                <a:gd name="connsiteY16" fmla="*/ 103551 h 133350"/>
                <a:gd name="connsiteX17" fmla="*/ 7348 w 342900"/>
                <a:gd name="connsiteY17" fmla="*/ 115933 h 133350"/>
                <a:gd name="connsiteX18" fmla="*/ 19730 w 342900"/>
                <a:gd name="connsiteY18" fmla="*/ 128316 h 133350"/>
                <a:gd name="connsiteX19" fmla="*/ 32113 w 342900"/>
                <a:gd name="connsiteY19" fmla="*/ 115933 h 133350"/>
                <a:gd name="connsiteX20" fmla="*/ 340723 w 342900"/>
                <a:gd name="connsiteY20" fmla="*/ 115933 h 133350"/>
                <a:gd name="connsiteX21" fmla="*/ 328341 w 342900"/>
                <a:gd name="connsiteY21" fmla="*/ 103551 h 133350"/>
                <a:gd name="connsiteX22" fmla="*/ 315958 w 342900"/>
                <a:gd name="connsiteY22" fmla="*/ 115933 h 133350"/>
                <a:gd name="connsiteX23" fmla="*/ 328341 w 342900"/>
                <a:gd name="connsiteY23" fmla="*/ 128316 h 133350"/>
                <a:gd name="connsiteX24" fmla="*/ 340723 w 342900"/>
                <a:gd name="connsiteY24" fmla="*/ 115933 h 133350"/>
                <a:gd name="connsiteX25" fmla="*/ 74975 w 342900"/>
                <a:gd name="connsiteY25" fmla="*/ 47353 h 133350"/>
                <a:gd name="connsiteX26" fmla="*/ 28303 w 342900"/>
                <a:gd name="connsiteY26" fmla="*/ 107361 h 133350"/>
                <a:gd name="connsiteX27" fmla="*/ 94025 w 342900"/>
                <a:gd name="connsiteY27" fmla="*/ 42591 h 133350"/>
                <a:gd name="connsiteX28" fmla="*/ 171178 w 342900"/>
                <a:gd name="connsiteY28" fmla="*/ 87358 h 133350"/>
                <a:gd name="connsiteX29" fmla="*/ 241663 w 342900"/>
                <a:gd name="connsiteY29" fmla="*/ 26398 h 133350"/>
                <a:gd name="connsiteX30" fmla="*/ 192133 w 342900"/>
                <a:gd name="connsiteY30" fmla="*/ 80691 h 133350"/>
                <a:gd name="connsiteX31" fmla="*/ 320721 w 342900"/>
                <a:gd name="connsiteY31" fmla="*/ 103551 h 133350"/>
                <a:gd name="connsiteX32" fmla="*/ 262618 w 342900"/>
                <a:gd name="connsiteY32" fmla="*/ 3020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42900" h="133350">
                  <a:moveTo>
                    <a:pt x="185466" y="106408"/>
                  </a:moveTo>
                  <a:cubicBezTo>
                    <a:pt x="178798" y="106408"/>
                    <a:pt x="173083" y="100693"/>
                    <a:pt x="173083" y="94026"/>
                  </a:cubicBezTo>
                  <a:cubicBezTo>
                    <a:pt x="173083" y="87358"/>
                    <a:pt x="178798" y="81643"/>
                    <a:pt x="185466" y="81643"/>
                  </a:cubicBezTo>
                  <a:cubicBezTo>
                    <a:pt x="192133" y="81643"/>
                    <a:pt x="197848" y="87358"/>
                    <a:pt x="197848" y="94026"/>
                  </a:cubicBezTo>
                  <a:cubicBezTo>
                    <a:pt x="197848" y="100693"/>
                    <a:pt x="193086" y="106408"/>
                    <a:pt x="185466" y="106408"/>
                  </a:cubicBezTo>
                  <a:close/>
                  <a:moveTo>
                    <a:pt x="266428" y="19731"/>
                  </a:moveTo>
                  <a:cubicBezTo>
                    <a:pt x="266428" y="13063"/>
                    <a:pt x="260713" y="7348"/>
                    <a:pt x="254046" y="7348"/>
                  </a:cubicBezTo>
                  <a:cubicBezTo>
                    <a:pt x="247378" y="7348"/>
                    <a:pt x="241663" y="13063"/>
                    <a:pt x="241663" y="19731"/>
                  </a:cubicBezTo>
                  <a:cubicBezTo>
                    <a:pt x="241663" y="26398"/>
                    <a:pt x="247378" y="32113"/>
                    <a:pt x="254046" y="32113"/>
                  </a:cubicBezTo>
                  <a:cubicBezTo>
                    <a:pt x="260713" y="33066"/>
                    <a:pt x="266428" y="27351"/>
                    <a:pt x="266428" y="19731"/>
                  </a:cubicBezTo>
                  <a:close/>
                  <a:moveTo>
                    <a:pt x="94025" y="34018"/>
                  </a:moveTo>
                  <a:cubicBezTo>
                    <a:pt x="94025" y="27351"/>
                    <a:pt x="88311" y="21636"/>
                    <a:pt x="81643" y="21636"/>
                  </a:cubicBezTo>
                  <a:cubicBezTo>
                    <a:pt x="74975" y="21636"/>
                    <a:pt x="69261" y="27351"/>
                    <a:pt x="69261" y="34018"/>
                  </a:cubicBezTo>
                  <a:cubicBezTo>
                    <a:pt x="69261" y="40686"/>
                    <a:pt x="74975" y="46401"/>
                    <a:pt x="81643" y="46401"/>
                  </a:cubicBezTo>
                  <a:cubicBezTo>
                    <a:pt x="88311" y="46401"/>
                    <a:pt x="94025" y="41638"/>
                    <a:pt x="94025" y="34018"/>
                  </a:cubicBezTo>
                  <a:close/>
                  <a:moveTo>
                    <a:pt x="32113" y="115933"/>
                  </a:moveTo>
                  <a:cubicBezTo>
                    <a:pt x="32113" y="109266"/>
                    <a:pt x="26398" y="103551"/>
                    <a:pt x="19730" y="103551"/>
                  </a:cubicBezTo>
                  <a:cubicBezTo>
                    <a:pt x="13063" y="103551"/>
                    <a:pt x="7348" y="109266"/>
                    <a:pt x="7348" y="115933"/>
                  </a:cubicBezTo>
                  <a:cubicBezTo>
                    <a:pt x="7348" y="122601"/>
                    <a:pt x="13063" y="128316"/>
                    <a:pt x="19730" y="128316"/>
                  </a:cubicBezTo>
                  <a:cubicBezTo>
                    <a:pt x="26398" y="128316"/>
                    <a:pt x="32113" y="122601"/>
                    <a:pt x="32113" y="115933"/>
                  </a:cubicBezTo>
                  <a:close/>
                  <a:moveTo>
                    <a:pt x="340723" y="115933"/>
                  </a:moveTo>
                  <a:cubicBezTo>
                    <a:pt x="340723" y="109266"/>
                    <a:pt x="335008" y="103551"/>
                    <a:pt x="328341" y="103551"/>
                  </a:cubicBezTo>
                  <a:cubicBezTo>
                    <a:pt x="321673" y="103551"/>
                    <a:pt x="315958" y="109266"/>
                    <a:pt x="315958" y="115933"/>
                  </a:cubicBezTo>
                  <a:cubicBezTo>
                    <a:pt x="315958" y="122601"/>
                    <a:pt x="321673" y="128316"/>
                    <a:pt x="328341" y="128316"/>
                  </a:cubicBezTo>
                  <a:cubicBezTo>
                    <a:pt x="335008" y="128316"/>
                    <a:pt x="340723" y="122601"/>
                    <a:pt x="340723" y="115933"/>
                  </a:cubicBezTo>
                  <a:close/>
                  <a:moveTo>
                    <a:pt x="74975" y="47353"/>
                  </a:moveTo>
                  <a:lnTo>
                    <a:pt x="28303" y="107361"/>
                  </a:lnTo>
                  <a:moveTo>
                    <a:pt x="94025" y="42591"/>
                  </a:moveTo>
                  <a:lnTo>
                    <a:pt x="171178" y="87358"/>
                  </a:lnTo>
                  <a:moveTo>
                    <a:pt x="241663" y="26398"/>
                  </a:moveTo>
                  <a:lnTo>
                    <a:pt x="192133" y="80691"/>
                  </a:lnTo>
                  <a:moveTo>
                    <a:pt x="320721" y="103551"/>
                  </a:moveTo>
                  <a:lnTo>
                    <a:pt x="262618" y="30208"/>
                  </a:lnTo>
                </a:path>
              </a:pathLst>
            </a:custGeom>
            <a:noFill/>
            <a:ln w="15875" cap="sq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225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Calibri" panose="020F0502020204030204"/>
              </a:endParaRPr>
            </a:p>
          </p:txBody>
        </p:sp>
      </p:grpSp>
      <p:sp>
        <p:nvSpPr>
          <p:cNvPr id="59" name="Intelligence" title="Icon of circles connected by crossing lines">
            <a:extLst>
              <a:ext uri="{FF2B5EF4-FFF2-40B4-BE49-F238E27FC236}">
                <a16:creationId xmlns:a16="http://schemas.microsoft.com/office/drawing/2014/main" id="{64705822-B01D-4644-98E1-EF3286EA188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622001" y="5031573"/>
            <a:ext cx="550156" cy="528651"/>
          </a:xfrm>
          <a:custGeom>
            <a:avLst/>
            <a:gdLst>
              <a:gd name="T0" fmla="*/ 90 w 347"/>
              <a:gd name="T1" fmla="*/ 24 h 333"/>
              <a:gd name="T2" fmla="*/ 114 w 347"/>
              <a:gd name="T3" fmla="*/ 0 h 333"/>
              <a:gd name="T4" fmla="*/ 138 w 347"/>
              <a:gd name="T5" fmla="*/ 24 h 333"/>
              <a:gd name="T6" fmla="*/ 114 w 347"/>
              <a:gd name="T7" fmla="*/ 49 h 333"/>
              <a:gd name="T8" fmla="*/ 90 w 347"/>
              <a:gd name="T9" fmla="*/ 24 h 333"/>
              <a:gd name="T10" fmla="*/ 0 w 347"/>
              <a:gd name="T11" fmla="*/ 146 h 333"/>
              <a:gd name="T12" fmla="*/ 37 w 347"/>
              <a:gd name="T13" fmla="*/ 183 h 333"/>
              <a:gd name="T14" fmla="*/ 75 w 347"/>
              <a:gd name="T15" fmla="*/ 146 h 333"/>
              <a:gd name="T16" fmla="*/ 37 w 347"/>
              <a:gd name="T17" fmla="*/ 108 h 333"/>
              <a:gd name="T18" fmla="*/ 0 w 347"/>
              <a:gd name="T19" fmla="*/ 146 h 333"/>
              <a:gd name="T20" fmla="*/ 60 w 347"/>
              <a:gd name="T21" fmla="*/ 273 h 333"/>
              <a:gd name="T22" fmla="*/ 119 w 347"/>
              <a:gd name="T23" fmla="*/ 333 h 333"/>
              <a:gd name="T24" fmla="*/ 179 w 347"/>
              <a:gd name="T25" fmla="*/ 273 h 333"/>
              <a:gd name="T26" fmla="*/ 119 w 347"/>
              <a:gd name="T27" fmla="*/ 213 h 333"/>
              <a:gd name="T28" fmla="*/ 60 w 347"/>
              <a:gd name="T29" fmla="*/ 273 h 333"/>
              <a:gd name="T30" fmla="*/ 134 w 347"/>
              <a:gd name="T31" fmla="*/ 110 h 333"/>
              <a:gd name="T32" fmla="*/ 174 w 347"/>
              <a:gd name="T33" fmla="*/ 149 h 333"/>
              <a:gd name="T34" fmla="*/ 213 w 347"/>
              <a:gd name="T35" fmla="*/ 110 h 333"/>
              <a:gd name="T36" fmla="*/ 174 w 347"/>
              <a:gd name="T37" fmla="*/ 71 h 333"/>
              <a:gd name="T38" fmla="*/ 134 w 347"/>
              <a:gd name="T39" fmla="*/ 110 h 333"/>
              <a:gd name="T40" fmla="*/ 228 w 347"/>
              <a:gd name="T41" fmla="*/ 241 h 333"/>
              <a:gd name="T42" fmla="*/ 287 w 347"/>
              <a:gd name="T43" fmla="*/ 303 h 333"/>
              <a:gd name="T44" fmla="*/ 347 w 347"/>
              <a:gd name="T45" fmla="*/ 241 h 333"/>
              <a:gd name="T46" fmla="*/ 287 w 347"/>
              <a:gd name="T47" fmla="*/ 179 h 333"/>
              <a:gd name="T48" fmla="*/ 228 w 347"/>
              <a:gd name="T49" fmla="*/ 241 h 333"/>
              <a:gd name="T50" fmla="*/ 228 w 347"/>
              <a:gd name="T51" fmla="*/ 250 h 333"/>
              <a:gd name="T52" fmla="*/ 178 w 347"/>
              <a:gd name="T53" fmla="*/ 262 h 333"/>
              <a:gd name="T54" fmla="*/ 74 w 347"/>
              <a:gd name="T55" fmla="*/ 139 h 333"/>
              <a:gd name="T56" fmla="*/ 136 w 347"/>
              <a:gd name="T57" fmla="*/ 120 h 333"/>
              <a:gd name="T58" fmla="*/ 137 w 347"/>
              <a:gd name="T59" fmla="*/ 216 h 333"/>
              <a:gd name="T60" fmla="*/ 162 w 347"/>
              <a:gd name="T61" fmla="*/ 148 h 333"/>
              <a:gd name="T62" fmla="*/ 86 w 347"/>
              <a:gd name="T63" fmla="*/ 223 h 333"/>
              <a:gd name="T64" fmla="*/ 57 w 347"/>
              <a:gd name="T65" fmla="*/ 177 h 333"/>
              <a:gd name="T66" fmla="*/ 232 w 347"/>
              <a:gd name="T67" fmla="*/ 217 h 333"/>
              <a:gd name="T68" fmla="*/ 71 w 347"/>
              <a:gd name="T69" fmla="*/ 161 h 333"/>
              <a:gd name="T70" fmla="*/ 102 w 347"/>
              <a:gd name="T71" fmla="*/ 46 h 333"/>
              <a:gd name="T72" fmla="*/ 58 w 347"/>
              <a:gd name="T73" fmla="*/ 115 h 333"/>
              <a:gd name="T74" fmla="*/ 249 w 347"/>
              <a:gd name="T75" fmla="*/ 194 h 333"/>
              <a:gd name="T76" fmla="*/ 200 w 347"/>
              <a:gd name="T77" fmla="*/ 139 h 333"/>
              <a:gd name="T78" fmla="*/ 112 w 347"/>
              <a:gd name="T79" fmla="*/ 213 h 333"/>
              <a:gd name="T80" fmla="*/ 114 w 347"/>
              <a:gd name="T81" fmla="*/ 49 h 333"/>
              <a:gd name="T82" fmla="*/ 126 w 347"/>
              <a:gd name="T83" fmla="*/ 45 h 333"/>
              <a:gd name="T84" fmla="*/ 151 w 347"/>
              <a:gd name="T85" fmla="*/ 78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7" h="333">
                <a:moveTo>
                  <a:pt x="90" y="24"/>
                </a:moveTo>
                <a:cubicBezTo>
                  <a:pt x="90" y="11"/>
                  <a:pt x="100" y="0"/>
                  <a:pt x="114" y="0"/>
                </a:cubicBezTo>
                <a:cubicBezTo>
                  <a:pt x="127" y="0"/>
                  <a:pt x="138" y="11"/>
                  <a:pt x="138" y="24"/>
                </a:cubicBezTo>
                <a:cubicBezTo>
                  <a:pt x="138" y="38"/>
                  <a:pt x="127" y="49"/>
                  <a:pt x="114" y="49"/>
                </a:cubicBezTo>
                <a:cubicBezTo>
                  <a:pt x="100" y="49"/>
                  <a:pt x="90" y="38"/>
                  <a:pt x="90" y="24"/>
                </a:cubicBezTo>
                <a:close/>
                <a:moveTo>
                  <a:pt x="0" y="146"/>
                </a:moveTo>
                <a:cubicBezTo>
                  <a:pt x="0" y="166"/>
                  <a:pt x="17" y="183"/>
                  <a:pt x="37" y="183"/>
                </a:cubicBezTo>
                <a:cubicBezTo>
                  <a:pt x="58" y="183"/>
                  <a:pt x="75" y="166"/>
                  <a:pt x="75" y="146"/>
                </a:cubicBezTo>
                <a:cubicBezTo>
                  <a:pt x="75" y="125"/>
                  <a:pt x="58" y="108"/>
                  <a:pt x="37" y="108"/>
                </a:cubicBezTo>
                <a:cubicBezTo>
                  <a:pt x="17" y="108"/>
                  <a:pt x="0" y="125"/>
                  <a:pt x="0" y="146"/>
                </a:cubicBezTo>
                <a:close/>
                <a:moveTo>
                  <a:pt x="60" y="273"/>
                </a:moveTo>
                <a:cubicBezTo>
                  <a:pt x="60" y="306"/>
                  <a:pt x="86" y="333"/>
                  <a:pt x="119" y="333"/>
                </a:cubicBezTo>
                <a:cubicBezTo>
                  <a:pt x="152" y="333"/>
                  <a:pt x="179" y="306"/>
                  <a:pt x="179" y="273"/>
                </a:cubicBezTo>
                <a:cubicBezTo>
                  <a:pt x="179" y="240"/>
                  <a:pt x="152" y="213"/>
                  <a:pt x="119" y="213"/>
                </a:cubicBezTo>
                <a:cubicBezTo>
                  <a:pt x="86" y="213"/>
                  <a:pt x="60" y="240"/>
                  <a:pt x="60" y="273"/>
                </a:cubicBezTo>
                <a:close/>
                <a:moveTo>
                  <a:pt x="134" y="110"/>
                </a:moveTo>
                <a:cubicBezTo>
                  <a:pt x="134" y="132"/>
                  <a:pt x="152" y="149"/>
                  <a:pt x="174" y="149"/>
                </a:cubicBezTo>
                <a:cubicBezTo>
                  <a:pt x="195" y="149"/>
                  <a:pt x="213" y="132"/>
                  <a:pt x="213" y="110"/>
                </a:cubicBezTo>
                <a:cubicBezTo>
                  <a:pt x="213" y="89"/>
                  <a:pt x="195" y="71"/>
                  <a:pt x="174" y="71"/>
                </a:cubicBezTo>
                <a:cubicBezTo>
                  <a:pt x="152" y="71"/>
                  <a:pt x="134" y="89"/>
                  <a:pt x="134" y="110"/>
                </a:cubicBezTo>
                <a:close/>
                <a:moveTo>
                  <a:pt x="228" y="241"/>
                </a:moveTo>
                <a:cubicBezTo>
                  <a:pt x="228" y="275"/>
                  <a:pt x="254" y="303"/>
                  <a:pt x="287" y="303"/>
                </a:cubicBezTo>
                <a:cubicBezTo>
                  <a:pt x="320" y="303"/>
                  <a:pt x="347" y="275"/>
                  <a:pt x="347" y="241"/>
                </a:cubicBezTo>
                <a:cubicBezTo>
                  <a:pt x="347" y="207"/>
                  <a:pt x="320" y="179"/>
                  <a:pt x="287" y="179"/>
                </a:cubicBezTo>
                <a:cubicBezTo>
                  <a:pt x="254" y="179"/>
                  <a:pt x="228" y="207"/>
                  <a:pt x="228" y="241"/>
                </a:cubicBezTo>
                <a:close/>
                <a:moveTo>
                  <a:pt x="228" y="250"/>
                </a:moveTo>
                <a:cubicBezTo>
                  <a:pt x="178" y="262"/>
                  <a:pt x="178" y="262"/>
                  <a:pt x="178" y="262"/>
                </a:cubicBezTo>
                <a:moveTo>
                  <a:pt x="74" y="139"/>
                </a:moveTo>
                <a:cubicBezTo>
                  <a:pt x="136" y="120"/>
                  <a:pt x="136" y="120"/>
                  <a:pt x="136" y="120"/>
                </a:cubicBezTo>
                <a:moveTo>
                  <a:pt x="137" y="216"/>
                </a:moveTo>
                <a:cubicBezTo>
                  <a:pt x="162" y="148"/>
                  <a:pt x="162" y="148"/>
                  <a:pt x="162" y="148"/>
                </a:cubicBezTo>
                <a:moveTo>
                  <a:pt x="86" y="223"/>
                </a:moveTo>
                <a:cubicBezTo>
                  <a:pt x="57" y="177"/>
                  <a:pt x="57" y="177"/>
                  <a:pt x="57" y="177"/>
                </a:cubicBezTo>
                <a:moveTo>
                  <a:pt x="232" y="217"/>
                </a:moveTo>
                <a:cubicBezTo>
                  <a:pt x="71" y="161"/>
                  <a:pt x="71" y="161"/>
                  <a:pt x="71" y="161"/>
                </a:cubicBezTo>
                <a:moveTo>
                  <a:pt x="102" y="46"/>
                </a:moveTo>
                <a:cubicBezTo>
                  <a:pt x="58" y="115"/>
                  <a:pt x="58" y="115"/>
                  <a:pt x="58" y="115"/>
                </a:cubicBezTo>
                <a:moveTo>
                  <a:pt x="249" y="194"/>
                </a:moveTo>
                <a:cubicBezTo>
                  <a:pt x="200" y="139"/>
                  <a:pt x="200" y="139"/>
                  <a:pt x="200" y="139"/>
                </a:cubicBezTo>
                <a:moveTo>
                  <a:pt x="112" y="213"/>
                </a:moveTo>
                <a:cubicBezTo>
                  <a:pt x="114" y="49"/>
                  <a:pt x="114" y="49"/>
                  <a:pt x="114" y="49"/>
                </a:cubicBezTo>
                <a:moveTo>
                  <a:pt x="126" y="45"/>
                </a:moveTo>
                <a:cubicBezTo>
                  <a:pt x="151" y="78"/>
                  <a:pt x="151" y="78"/>
                  <a:pt x="151" y="78"/>
                </a:cubicBezTo>
              </a:path>
            </a:pathLst>
          </a:custGeom>
          <a:noFill/>
          <a:ln w="15875" cap="sq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4AF245-0D63-4923-8CB3-58F5A3A520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881"/>
          <a:stretch/>
        </p:blipFill>
        <p:spPr>
          <a:xfrm>
            <a:off x="8250597" y="1718780"/>
            <a:ext cx="2742811" cy="15420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2B125C-186A-4BE0-9730-93FA18FE8A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0622"/>
          <a:stretch/>
        </p:blipFill>
        <p:spPr>
          <a:xfrm>
            <a:off x="8833955" y="2806676"/>
            <a:ext cx="2742811" cy="155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13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BA1BC-3CD3-4AF3-BACD-370FF796ED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21536" y="1786043"/>
            <a:ext cx="4084467" cy="106182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1500"/>
              <a:t>Automates related case grouping using NLU</a:t>
            </a:r>
          </a:p>
          <a:p>
            <a:pPr>
              <a:buFontTx/>
              <a:buChar char="-"/>
            </a:pPr>
            <a:r>
              <a:rPr lang="en-US" sz="1500"/>
              <a:t>Identifies emerging topics and KPI drivers</a:t>
            </a:r>
          </a:p>
          <a:p>
            <a:pPr>
              <a:buFontTx/>
              <a:buChar char="-"/>
            </a:pPr>
            <a:r>
              <a:rPr lang="en-US" sz="1500"/>
              <a:t>Combines AI and BI to provide deep analytics</a:t>
            </a:r>
          </a:p>
          <a:p>
            <a:pPr>
              <a:buFontTx/>
              <a:buChar char="-"/>
            </a:pPr>
            <a:r>
              <a:rPr lang="en-US" sz="1500"/>
              <a:t>Works out of box: no AI knowledge required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ABF81-A279-492D-BA77-605A9DB22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 discovery in Customer Service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14F57-414C-4409-8F67-3C1088B5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6" y="1294558"/>
            <a:ext cx="6813336" cy="375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1308C0-5DBD-4C2B-B6A7-BE27ADCB0435}"/>
              </a:ext>
            </a:extLst>
          </p:cNvPr>
          <p:cNvSpPr/>
          <p:nvPr/>
        </p:nvSpPr>
        <p:spPr bwMode="auto">
          <a:xfrm>
            <a:off x="275146" y="1294558"/>
            <a:ext cx="6813336" cy="3758346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DB773-6236-4276-876A-84765A53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71" y="1917722"/>
            <a:ext cx="3936862" cy="279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11092-3F94-4E00-9C31-4A59F4B45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87" y="3339206"/>
            <a:ext cx="6699428" cy="3303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724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1EBC-C39B-4D8C-8196-C2127BD9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Intelligent AI model with automatic optimization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63D07-F43D-4E41-B2DC-7BB3F86A5C7C}"/>
              </a:ext>
            </a:extLst>
          </p:cNvPr>
          <p:cNvSpPr/>
          <p:nvPr/>
        </p:nvSpPr>
        <p:spPr>
          <a:xfrm>
            <a:off x="615933" y="5166001"/>
            <a:ext cx="4781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Tracks topic history to keep topics stable and maintainable over 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5309E-0FE5-4301-A93B-485D77937BFE}"/>
              </a:ext>
            </a:extLst>
          </p:cNvPr>
          <p:cNvSpPr/>
          <p:nvPr/>
        </p:nvSpPr>
        <p:spPr>
          <a:xfrm>
            <a:off x="6492061" y="5170917"/>
            <a:ext cx="53201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Detects similar text semantics from case titles to reduce topic duplication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58A0D-F6BD-43C5-925F-65A6AEF33193}"/>
              </a:ext>
            </a:extLst>
          </p:cNvPr>
          <p:cNvCxnSpPr>
            <a:cxnSpLocks/>
          </p:cNvCxnSpPr>
          <p:nvPr/>
        </p:nvCxnSpPr>
        <p:spPr>
          <a:xfrm>
            <a:off x="5953028" y="2362200"/>
            <a:ext cx="0" cy="36949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56C25A-39D1-496D-8CFE-6FDBCC6E06B3}"/>
              </a:ext>
            </a:extLst>
          </p:cNvPr>
          <p:cNvGrpSpPr/>
          <p:nvPr/>
        </p:nvGrpSpPr>
        <p:grpSpPr>
          <a:xfrm>
            <a:off x="1560970" y="2053041"/>
            <a:ext cx="3055310" cy="2375897"/>
            <a:chOff x="1959877" y="2391480"/>
            <a:chExt cx="2390410" cy="1858852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A21ACC6-9BCD-4829-A676-8AED3CFD8AF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661091" y="3565763"/>
              <a:ext cx="689196" cy="684569"/>
            </a:xfrm>
            <a:custGeom>
              <a:avLst/>
              <a:gdLst>
                <a:gd name="T0" fmla="*/ 160 w 239"/>
                <a:gd name="T1" fmla="*/ 132 h 239"/>
                <a:gd name="T2" fmla="*/ 160 w 239"/>
                <a:gd name="T3" fmla="*/ 132 h 239"/>
                <a:gd name="T4" fmla="*/ 129 w 239"/>
                <a:gd name="T5" fmla="*/ 122 h 239"/>
                <a:gd name="T6" fmla="*/ 119 w 239"/>
                <a:gd name="T7" fmla="*/ 112 h 239"/>
                <a:gd name="T8" fmla="*/ 107 w 239"/>
                <a:gd name="T9" fmla="*/ 79 h 239"/>
                <a:gd name="T10" fmla="*/ 107 w 239"/>
                <a:gd name="T11" fmla="*/ 79 h 239"/>
                <a:gd name="T12" fmla="*/ 160 w 239"/>
                <a:gd name="T13" fmla="*/ 26 h 239"/>
                <a:gd name="T14" fmla="*/ 160 w 239"/>
                <a:gd name="T15" fmla="*/ 26 h 239"/>
                <a:gd name="T16" fmla="*/ 213 w 239"/>
                <a:gd name="T17" fmla="*/ 79 h 239"/>
                <a:gd name="T18" fmla="*/ 160 w 239"/>
                <a:gd name="T19" fmla="*/ 132 h 239"/>
                <a:gd name="T20" fmla="*/ 160 w 239"/>
                <a:gd name="T21" fmla="*/ 0 h 239"/>
                <a:gd name="T22" fmla="*/ 160 w 239"/>
                <a:gd name="T23" fmla="*/ 0 h 239"/>
                <a:gd name="T24" fmla="*/ 160 w 239"/>
                <a:gd name="T25" fmla="*/ 0 h 239"/>
                <a:gd name="T26" fmla="*/ 80 w 239"/>
                <a:gd name="T27" fmla="*/ 79 h 239"/>
                <a:gd name="T28" fmla="*/ 94 w 239"/>
                <a:gd name="T29" fmla="*/ 125 h 239"/>
                <a:gd name="T30" fmla="*/ 77 w 239"/>
                <a:gd name="T31" fmla="*/ 142 h 239"/>
                <a:gd name="T32" fmla="*/ 4 w 239"/>
                <a:gd name="T33" fmla="*/ 216 h 239"/>
                <a:gd name="T34" fmla="*/ 0 w 239"/>
                <a:gd name="T35" fmla="*/ 226 h 239"/>
                <a:gd name="T36" fmla="*/ 4 w 239"/>
                <a:gd name="T37" fmla="*/ 235 h 239"/>
                <a:gd name="T38" fmla="*/ 13 w 239"/>
                <a:gd name="T39" fmla="*/ 239 h 239"/>
                <a:gd name="T40" fmla="*/ 23 w 239"/>
                <a:gd name="T41" fmla="*/ 235 h 239"/>
                <a:gd name="T42" fmla="*/ 96 w 239"/>
                <a:gd name="T43" fmla="*/ 161 h 239"/>
                <a:gd name="T44" fmla="*/ 113 w 239"/>
                <a:gd name="T45" fmla="*/ 144 h 239"/>
                <a:gd name="T46" fmla="*/ 160 w 239"/>
                <a:gd name="T47" fmla="*/ 159 h 239"/>
                <a:gd name="T48" fmla="*/ 239 w 239"/>
                <a:gd name="T49" fmla="*/ 79 h 239"/>
                <a:gd name="T50" fmla="*/ 160 w 239"/>
                <a:gd name="T51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9" h="239">
                  <a:moveTo>
                    <a:pt x="160" y="132"/>
                  </a:moveTo>
                  <a:lnTo>
                    <a:pt x="160" y="132"/>
                  </a:lnTo>
                  <a:cubicBezTo>
                    <a:pt x="148" y="132"/>
                    <a:pt x="137" y="128"/>
                    <a:pt x="129" y="122"/>
                  </a:cubicBezTo>
                  <a:cubicBezTo>
                    <a:pt x="125" y="119"/>
                    <a:pt x="122" y="115"/>
                    <a:pt x="119" y="112"/>
                  </a:cubicBezTo>
                  <a:cubicBezTo>
                    <a:pt x="111" y="103"/>
                    <a:pt x="107" y="91"/>
                    <a:pt x="107" y="79"/>
                  </a:cubicBezTo>
                  <a:lnTo>
                    <a:pt x="107" y="79"/>
                  </a:lnTo>
                  <a:cubicBezTo>
                    <a:pt x="107" y="50"/>
                    <a:pt x="131" y="26"/>
                    <a:pt x="160" y="26"/>
                  </a:cubicBezTo>
                  <a:lnTo>
                    <a:pt x="160" y="26"/>
                  </a:lnTo>
                  <a:cubicBezTo>
                    <a:pt x="189" y="26"/>
                    <a:pt x="213" y="50"/>
                    <a:pt x="213" y="79"/>
                  </a:cubicBezTo>
                  <a:cubicBezTo>
                    <a:pt x="212" y="108"/>
                    <a:pt x="189" y="132"/>
                    <a:pt x="160" y="132"/>
                  </a:cubicBez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0" y="0"/>
                  </a:lnTo>
                  <a:cubicBezTo>
                    <a:pt x="116" y="0"/>
                    <a:pt x="80" y="35"/>
                    <a:pt x="80" y="79"/>
                  </a:cubicBezTo>
                  <a:cubicBezTo>
                    <a:pt x="80" y="96"/>
                    <a:pt x="85" y="112"/>
                    <a:pt x="94" y="125"/>
                  </a:cubicBezTo>
                  <a:lnTo>
                    <a:pt x="77" y="142"/>
                  </a:lnTo>
                  <a:lnTo>
                    <a:pt x="4" y="216"/>
                  </a:lnTo>
                  <a:cubicBezTo>
                    <a:pt x="1" y="219"/>
                    <a:pt x="0" y="222"/>
                    <a:pt x="0" y="226"/>
                  </a:cubicBezTo>
                  <a:cubicBezTo>
                    <a:pt x="0" y="229"/>
                    <a:pt x="1" y="232"/>
                    <a:pt x="4" y="235"/>
                  </a:cubicBezTo>
                  <a:cubicBezTo>
                    <a:pt x="6" y="238"/>
                    <a:pt x="10" y="239"/>
                    <a:pt x="13" y="239"/>
                  </a:cubicBezTo>
                  <a:cubicBezTo>
                    <a:pt x="17" y="239"/>
                    <a:pt x="20" y="238"/>
                    <a:pt x="23" y="235"/>
                  </a:cubicBezTo>
                  <a:lnTo>
                    <a:pt x="96" y="161"/>
                  </a:lnTo>
                  <a:lnTo>
                    <a:pt x="113" y="144"/>
                  </a:lnTo>
                  <a:cubicBezTo>
                    <a:pt x="126" y="153"/>
                    <a:pt x="142" y="159"/>
                    <a:pt x="160" y="159"/>
                  </a:cubicBezTo>
                  <a:cubicBezTo>
                    <a:pt x="203" y="159"/>
                    <a:pt x="239" y="123"/>
                    <a:pt x="239" y="79"/>
                  </a:cubicBezTo>
                  <a:cubicBezTo>
                    <a:pt x="239" y="35"/>
                    <a:pt x="204" y="0"/>
                    <a:pt x="16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2E57F9-AD25-4B22-BD96-101176E6867B}"/>
                </a:ext>
              </a:extLst>
            </p:cNvPr>
            <p:cNvGrpSpPr/>
            <p:nvPr/>
          </p:nvGrpSpPr>
          <p:grpSpPr>
            <a:xfrm>
              <a:off x="1959878" y="2391480"/>
              <a:ext cx="1724127" cy="890084"/>
              <a:chOff x="5176838" y="2924891"/>
              <a:chExt cx="1003837" cy="561260"/>
            </a:xfrm>
          </p:grpSpPr>
          <p:sp>
            <p:nvSpPr>
              <p:cNvPr id="20" name="Freeform 68">
                <a:extLst>
                  <a:ext uri="{FF2B5EF4-FFF2-40B4-BE49-F238E27FC236}">
                    <a16:creationId xmlns:a16="http://schemas.microsoft.com/office/drawing/2014/main" id="{9491D9D9-C039-495B-BC13-96BC4733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275" y="3043238"/>
                <a:ext cx="873125" cy="371475"/>
              </a:xfrm>
              <a:custGeom>
                <a:avLst/>
                <a:gdLst>
                  <a:gd name="T0" fmla="*/ 0 w 550"/>
                  <a:gd name="T1" fmla="*/ 234 h 234"/>
                  <a:gd name="T2" fmla="*/ 193 w 550"/>
                  <a:gd name="T3" fmla="*/ 1 h 234"/>
                  <a:gd name="T4" fmla="*/ 376 w 550"/>
                  <a:gd name="T5" fmla="*/ 175 h 234"/>
                  <a:gd name="T6" fmla="*/ 550 w 550"/>
                  <a:gd name="T7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0" h="234">
                    <a:moveTo>
                      <a:pt x="0" y="234"/>
                    </a:moveTo>
                    <a:lnTo>
                      <a:pt x="193" y="1"/>
                    </a:lnTo>
                    <a:lnTo>
                      <a:pt x="376" y="175"/>
                    </a:lnTo>
                    <a:lnTo>
                      <a:pt x="550" y="0"/>
                    </a:lnTo>
                  </a:path>
                </a:pathLst>
              </a:custGeom>
              <a:noFill/>
              <a:ln w="47625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Oval 69">
                <a:extLst>
                  <a:ext uri="{FF2B5EF4-FFF2-40B4-BE49-F238E27FC236}">
                    <a16:creationId xmlns:a16="http://schemas.microsoft.com/office/drawing/2014/main" id="{90683D74-B7D2-45FC-AC3F-B08C8D973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6838" y="3348038"/>
                <a:ext cx="129125" cy="13811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Oval 70">
                <a:extLst>
                  <a:ext uri="{FF2B5EF4-FFF2-40B4-BE49-F238E27FC236}">
                    <a16:creationId xmlns:a16="http://schemas.microsoft.com/office/drawing/2014/main" id="{04AA15C1-667A-4E51-B7EE-4AB2C5B39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6951" y="2924891"/>
                <a:ext cx="179108" cy="19296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Oval 71">
                <a:extLst>
                  <a:ext uri="{FF2B5EF4-FFF2-40B4-BE49-F238E27FC236}">
                    <a16:creationId xmlns:a16="http://schemas.microsoft.com/office/drawing/2014/main" id="{9CCA99A5-77F9-424A-AC12-8D637313B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5526" y="3261437"/>
                <a:ext cx="79141" cy="8413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Oval 72">
                <a:extLst>
                  <a:ext uri="{FF2B5EF4-FFF2-40B4-BE49-F238E27FC236}">
                    <a16:creationId xmlns:a16="http://schemas.microsoft.com/office/drawing/2014/main" id="{8E453E0D-3BDE-45CB-9E37-85D6B845E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1550" y="2979738"/>
                <a:ext cx="129125" cy="13811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 68">
              <a:extLst>
                <a:ext uri="{FF2B5EF4-FFF2-40B4-BE49-F238E27FC236}">
                  <a16:creationId xmlns:a16="http://schemas.microsoft.com/office/drawing/2014/main" id="{60091A08-B377-4E8D-B614-F99AC4782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832" y="3286464"/>
              <a:ext cx="1588702" cy="551623"/>
            </a:xfrm>
            <a:custGeom>
              <a:avLst/>
              <a:gdLst>
                <a:gd name="T0" fmla="*/ 0 w 550"/>
                <a:gd name="T1" fmla="*/ 234 h 234"/>
                <a:gd name="T2" fmla="*/ 193 w 550"/>
                <a:gd name="T3" fmla="*/ 1 h 234"/>
                <a:gd name="T4" fmla="*/ 376 w 550"/>
                <a:gd name="T5" fmla="*/ 175 h 234"/>
                <a:gd name="T6" fmla="*/ 550 w 550"/>
                <a:gd name="T7" fmla="*/ 0 h 234"/>
                <a:gd name="connsiteX0" fmla="*/ 0 w 10000"/>
                <a:gd name="connsiteY0" fmla="*/ 10000 h 12268"/>
                <a:gd name="connsiteX1" fmla="*/ 5236 w 10000"/>
                <a:gd name="connsiteY1" fmla="*/ 12268 h 12268"/>
                <a:gd name="connsiteX2" fmla="*/ 6836 w 10000"/>
                <a:gd name="connsiteY2" fmla="*/ 7479 h 12268"/>
                <a:gd name="connsiteX3" fmla="*/ 10000 w 10000"/>
                <a:gd name="connsiteY3" fmla="*/ 0 h 12268"/>
                <a:gd name="connsiteX0" fmla="*/ 0 w 10000"/>
                <a:gd name="connsiteY0" fmla="*/ 10000 h 12268"/>
                <a:gd name="connsiteX1" fmla="*/ 5236 w 10000"/>
                <a:gd name="connsiteY1" fmla="*/ 12268 h 12268"/>
                <a:gd name="connsiteX2" fmla="*/ 7106 w 10000"/>
                <a:gd name="connsiteY2" fmla="*/ 3221 h 12268"/>
                <a:gd name="connsiteX3" fmla="*/ 10000 w 10000"/>
                <a:gd name="connsiteY3" fmla="*/ 0 h 12268"/>
                <a:gd name="connsiteX0" fmla="*/ 0 w 10594"/>
                <a:gd name="connsiteY0" fmla="*/ 6779 h 9047"/>
                <a:gd name="connsiteX1" fmla="*/ 5236 w 10594"/>
                <a:gd name="connsiteY1" fmla="*/ 9047 h 9047"/>
                <a:gd name="connsiteX2" fmla="*/ 7106 w 10594"/>
                <a:gd name="connsiteY2" fmla="*/ 0 h 9047"/>
                <a:gd name="connsiteX3" fmla="*/ 10594 w 10594"/>
                <a:gd name="connsiteY3" fmla="*/ 1449 h 9047"/>
                <a:gd name="connsiteX0" fmla="*/ 0 w 10000"/>
                <a:gd name="connsiteY0" fmla="*/ 7843 h 10350"/>
                <a:gd name="connsiteX1" fmla="*/ 4942 w 10000"/>
                <a:gd name="connsiteY1" fmla="*/ 10350 h 10350"/>
                <a:gd name="connsiteX2" fmla="*/ 6661 w 10000"/>
                <a:gd name="connsiteY2" fmla="*/ 0 h 10350"/>
                <a:gd name="connsiteX3" fmla="*/ 10000 w 10000"/>
                <a:gd name="connsiteY3" fmla="*/ 1952 h 1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350">
                  <a:moveTo>
                    <a:pt x="0" y="7843"/>
                  </a:moveTo>
                  <a:lnTo>
                    <a:pt x="4942" y="10350"/>
                  </a:lnTo>
                  <a:lnTo>
                    <a:pt x="6661" y="0"/>
                  </a:lnTo>
                  <a:cubicBezTo>
                    <a:pt x="7758" y="534"/>
                    <a:pt x="8903" y="1418"/>
                    <a:pt x="10000" y="1952"/>
                  </a:cubicBezTo>
                </a:path>
              </a:pathLst>
            </a:custGeom>
            <a:noFill/>
            <a:ln w="476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69">
              <a:extLst>
                <a:ext uri="{FF2B5EF4-FFF2-40B4-BE49-F238E27FC236}">
                  <a16:creationId xmlns:a16="http://schemas.microsoft.com/office/drawing/2014/main" id="{85A1010E-48AF-4A85-A191-FD26E3912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877" y="3518150"/>
              <a:ext cx="372012" cy="3726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90F2DD67-FE64-4AB4-B438-50BE9D299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759" y="3704476"/>
              <a:ext cx="221776" cy="219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Oval 71">
              <a:extLst>
                <a:ext uri="{FF2B5EF4-FFF2-40B4-BE49-F238E27FC236}">
                  <a16:creationId xmlns:a16="http://schemas.microsoft.com/office/drawing/2014/main" id="{4BC15418-CEE8-41A5-A89F-BCFD85770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573" y="3168271"/>
              <a:ext cx="271855" cy="2718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Oval 72">
              <a:extLst>
                <a:ext uri="{FF2B5EF4-FFF2-40B4-BE49-F238E27FC236}">
                  <a16:creationId xmlns:a16="http://schemas.microsoft.com/office/drawing/2014/main" id="{70850BA6-F739-4A30-9578-E026A71F4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336" y="3305689"/>
              <a:ext cx="157390" cy="1584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F13BBA-C0F8-4DC3-92EE-30668C2D8007}"/>
              </a:ext>
            </a:extLst>
          </p:cNvPr>
          <p:cNvGrpSpPr/>
          <p:nvPr/>
        </p:nvGrpSpPr>
        <p:grpSpPr>
          <a:xfrm>
            <a:off x="5689511" y="2254134"/>
            <a:ext cx="5940015" cy="1888552"/>
            <a:chOff x="5689511" y="2558934"/>
            <a:chExt cx="5940015" cy="18885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CA58BEA-DC75-4B39-AA3F-17CEDA1A984E}"/>
                </a:ext>
              </a:extLst>
            </p:cNvPr>
            <p:cNvGrpSpPr/>
            <p:nvPr/>
          </p:nvGrpSpPr>
          <p:grpSpPr>
            <a:xfrm>
              <a:off x="5689511" y="2558934"/>
              <a:ext cx="5940015" cy="1888552"/>
              <a:chOff x="6852549" y="2564697"/>
              <a:chExt cx="5303941" cy="1686321"/>
            </a:xfrm>
          </p:grpSpPr>
          <p:sp>
            <p:nvSpPr>
              <p:cNvPr id="6" name="Freeform 9">
                <a:extLst>
                  <a:ext uri="{FF2B5EF4-FFF2-40B4-BE49-F238E27FC236}">
                    <a16:creationId xmlns:a16="http://schemas.microsoft.com/office/drawing/2014/main" id="{D3200B52-3CBE-4CC7-85AC-7C50FAAEC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2778" y="2564697"/>
                <a:ext cx="1363712" cy="1343352"/>
              </a:xfrm>
              <a:custGeom>
                <a:avLst/>
                <a:gdLst>
                  <a:gd name="T0" fmla="*/ 53 w 107"/>
                  <a:gd name="T1" fmla="*/ 0 h 106"/>
                  <a:gd name="T2" fmla="*/ 53 w 107"/>
                  <a:gd name="T3" fmla="*/ 0 h 106"/>
                  <a:gd name="T4" fmla="*/ 0 w 107"/>
                  <a:gd name="T5" fmla="*/ 53 h 106"/>
                  <a:gd name="T6" fmla="*/ 53 w 107"/>
                  <a:gd name="T7" fmla="*/ 106 h 106"/>
                  <a:gd name="T8" fmla="*/ 107 w 107"/>
                  <a:gd name="T9" fmla="*/ 53 h 106"/>
                  <a:gd name="T10" fmla="*/ 53 w 107"/>
                  <a:gd name="T1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106">
                    <a:moveTo>
                      <a:pt x="53" y="0"/>
                    </a:moveTo>
                    <a:lnTo>
                      <a:pt x="53" y="0"/>
                    </a:lnTo>
                    <a:cubicBezTo>
                      <a:pt x="24" y="0"/>
                      <a:pt x="0" y="24"/>
                      <a:pt x="0" y="53"/>
                    </a:cubicBezTo>
                    <a:cubicBezTo>
                      <a:pt x="0" y="82"/>
                      <a:pt x="24" y="106"/>
                      <a:pt x="53" y="106"/>
                    </a:cubicBezTo>
                    <a:cubicBezTo>
                      <a:pt x="83" y="106"/>
                      <a:pt x="107" y="82"/>
                      <a:pt x="107" y="53"/>
                    </a:cubicBezTo>
                    <a:cubicBezTo>
                      <a:pt x="107" y="24"/>
                      <a:pt x="83" y="0"/>
                      <a:pt x="5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27" tIns="45713" rIns="91427" bIns="45713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Promo code topic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BAAB7F-AD84-41A9-AC38-CE596E57BD22}"/>
                  </a:ext>
                </a:extLst>
              </p:cNvPr>
              <p:cNvSpPr/>
              <p:nvPr/>
            </p:nvSpPr>
            <p:spPr>
              <a:xfrm>
                <a:off x="6852549" y="2595023"/>
                <a:ext cx="2264909" cy="742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CASE 1:</a:t>
                </a:r>
                <a:b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Promo code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is valid</a:t>
                </a:r>
                <a:b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but shows as expired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9BC272-521E-4A18-8D71-C2E972270404}"/>
                  </a:ext>
                </a:extLst>
              </p:cNvPr>
              <p:cNvSpPr/>
              <p:nvPr/>
            </p:nvSpPr>
            <p:spPr>
              <a:xfrm>
                <a:off x="7118904" y="3509006"/>
                <a:ext cx="1998554" cy="742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CASE 2:</a:t>
                </a:r>
                <a:b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Coupon </a:t>
                </a: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can’t</a:t>
                </a:r>
                <a:b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be applied</a:t>
                </a:r>
              </a:p>
            </p:txBody>
          </p:sp>
        </p:grpSp>
        <p:grpSp>
          <p:nvGrpSpPr>
            <p:cNvPr id="32" name="Group 9">
              <a:extLst>
                <a:ext uri="{FF2B5EF4-FFF2-40B4-BE49-F238E27FC236}">
                  <a16:creationId xmlns:a16="http://schemas.microsoft.com/office/drawing/2014/main" id="{C7277D16-513E-489E-9D0B-759610EAF4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45171" y="2942871"/>
              <a:ext cx="1730687" cy="916245"/>
              <a:chOff x="3560" y="2011"/>
              <a:chExt cx="561" cy="297"/>
            </a:xfrm>
          </p:grpSpPr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8C269A21-4C89-498D-BF35-746A2F28A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0" y="2090"/>
                <a:ext cx="294" cy="49"/>
              </a:xfrm>
              <a:custGeom>
                <a:avLst/>
                <a:gdLst>
                  <a:gd name="T0" fmla="*/ 216 w 216"/>
                  <a:gd name="T1" fmla="*/ 0 h 36"/>
                  <a:gd name="T2" fmla="*/ 0 w 216"/>
                  <a:gd name="T3" fmla="*/ 0 h 36"/>
                  <a:gd name="T4" fmla="*/ 0 w 216"/>
                  <a:gd name="T5" fmla="*/ 36 h 36"/>
                  <a:gd name="T6" fmla="*/ 162 w 216"/>
                  <a:gd name="T7" fmla="*/ 36 h 36"/>
                  <a:gd name="T8" fmla="*/ 216 w 216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36">
                    <a:moveTo>
                      <a:pt x="21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62" y="36"/>
                      <a:pt x="162" y="36"/>
                      <a:pt x="162" y="36"/>
                    </a:cubicBezTo>
                    <a:cubicBezTo>
                      <a:pt x="178" y="22"/>
                      <a:pt x="196" y="9"/>
                      <a:pt x="2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42ACB672-6412-4423-AB15-FA5B13F99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0" y="2011"/>
                <a:ext cx="561" cy="297"/>
              </a:xfrm>
              <a:custGeom>
                <a:avLst/>
                <a:gdLst>
                  <a:gd name="T0" fmla="*/ 409 w 412"/>
                  <a:gd name="T1" fmla="*/ 67 h 217"/>
                  <a:gd name="T2" fmla="*/ 337 w 412"/>
                  <a:gd name="T3" fmla="*/ 3 h 217"/>
                  <a:gd name="T4" fmla="*/ 328 w 412"/>
                  <a:gd name="T5" fmla="*/ 7 h 217"/>
                  <a:gd name="T6" fmla="*/ 328 w 412"/>
                  <a:gd name="T7" fmla="*/ 53 h 217"/>
                  <a:gd name="T8" fmla="*/ 307 w 412"/>
                  <a:gd name="T9" fmla="*/ 53 h 217"/>
                  <a:gd name="T10" fmla="*/ 154 w 412"/>
                  <a:gd name="T11" fmla="*/ 123 h 217"/>
                  <a:gd name="T12" fmla="*/ 28 w 412"/>
                  <a:gd name="T13" fmla="*/ 181 h 217"/>
                  <a:gd name="T14" fmla="*/ 0 w 412"/>
                  <a:gd name="T15" fmla="*/ 181 h 217"/>
                  <a:gd name="T16" fmla="*/ 0 w 412"/>
                  <a:gd name="T17" fmla="*/ 217 h 217"/>
                  <a:gd name="T18" fmla="*/ 28 w 412"/>
                  <a:gd name="T19" fmla="*/ 217 h 217"/>
                  <a:gd name="T20" fmla="*/ 181 w 412"/>
                  <a:gd name="T21" fmla="*/ 146 h 217"/>
                  <a:gd name="T22" fmla="*/ 307 w 412"/>
                  <a:gd name="T23" fmla="*/ 89 h 217"/>
                  <a:gd name="T24" fmla="*/ 328 w 412"/>
                  <a:gd name="T25" fmla="*/ 89 h 217"/>
                  <a:gd name="T26" fmla="*/ 327 w 412"/>
                  <a:gd name="T27" fmla="*/ 134 h 217"/>
                  <a:gd name="T28" fmla="*/ 336 w 412"/>
                  <a:gd name="T29" fmla="*/ 138 h 217"/>
                  <a:gd name="T30" fmla="*/ 409 w 412"/>
                  <a:gd name="T31" fmla="*/ 75 h 217"/>
                  <a:gd name="T32" fmla="*/ 409 w 412"/>
                  <a:gd name="T33" fmla="*/ 6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2" h="217">
                    <a:moveTo>
                      <a:pt x="409" y="67"/>
                    </a:moveTo>
                    <a:cubicBezTo>
                      <a:pt x="337" y="3"/>
                      <a:pt x="337" y="3"/>
                      <a:pt x="337" y="3"/>
                    </a:cubicBezTo>
                    <a:cubicBezTo>
                      <a:pt x="334" y="0"/>
                      <a:pt x="328" y="3"/>
                      <a:pt x="328" y="7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07" y="53"/>
                      <a:pt x="307" y="53"/>
                      <a:pt x="307" y="53"/>
                    </a:cubicBezTo>
                    <a:cubicBezTo>
                      <a:pt x="248" y="53"/>
                      <a:pt x="192" y="78"/>
                      <a:pt x="154" y="123"/>
                    </a:cubicBezTo>
                    <a:cubicBezTo>
                      <a:pt x="123" y="160"/>
                      <a:pt x="77" y="181"/>
                      <a:pt x="28" y="18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28" y="217"/>
                      <a:pt x="28" y="217"/>
                      <a:pt x="28" y="217"/>
                    </a:cubicBezTo>
                    <a:cubicBezTo>
                      <a:pt x="87" y="217"/>
                      <a:pt x="143" y="191"/>
                      <a:pt x="181" y="146"/>
                    </a:cubicBezTo>
                    <a:cubicBezTo>
                      <a:pt x="213" y="110"/>
                      <a:pt x="259" y="89"/>
                      <a:pt x="307" y="89"/>
                    </a:cubicBezTo>
                    <a:cubicBezTo>
                      <a:pt x="328" y="89"/>
                      <a:pt x="328" y="89"/>
                      <a:pt x="328" y="89"/>
                    </a:cubicBezTo>
                    <a:cubicBezTo>
                      <a:pt x="327" y="134"/>
                      <a:pt x="327" y="134"/>
                      <a:pt x="327" y="134"/>
                    </a:cubicBezTo>
                    <a:cubicBezTo>
                      <a:pt x="327" y="138"/>
                      <a:pt x="333" y="141"/>
                      <a:pt x="336" y="138"/>
                    </a:cubicBezTo>
                    <a:cubicBezTo>
                      <a:pt x="409" y="75"/>
                      <a:pt x="409" y="75"/>
                      <a:pt x="409" y="75"/>
                    </a:cubicBezTo>
                    <a:cubicBezTo>
                      <a:pt x="412" y="73"/>
                      <a:pt x="412" y="69"/>
                      <a:pt x="409" y="6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1AD019-3B02-4FEB-9FFA-1E343B6D0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86079146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B9F06B-35E1-4327-B415-6AA2CA41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Top AI capabilities 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38663B7-786B-4E68-B097-F3A21F73E821}"/>
              </a:ext>
            </a:extLst>
          </p:cNvPr>
          <p:cNvGrpSpPr/>
          <p:nvPr/>
        </p:nvGrpSpPr>
        <p:grpSpPr>
          <a:xfrm>
            <a:off x="2903435" y="1533730"/>
            <a:ext cx="1538085" cy="1944037"/>
            <a:chOff x="3699630" y="1464282"/>
            <a:chExt cx="1538085" cy="1944037"/>
          </a:xfrm>
        </p:grpSpPr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F4315207-98A7-422A-B3AD-7A85F9889A4F}"/>
                </a:ext>
              </a:extLst>
            </p:cNvPr>
            <p:cNvSpPr/>
            <p:nvPr/>
          </p:nvSpPr>
          <p:spPr>
            <a:xfrm>
              <a:off x="3901221" y="1464282"/>
              <a:ext cx="1134902" cy="1134902"/>
            </a:xfrm>
            <a:prstGeom prst="arc">
              <a:avLst>
                <a:gd name="adj1" fmla="val 12272961"/>
                <a:gd name="adj2" fmla="val 5410809"/>
              </a:avLst>
            </a:prstGeom>
            <a:noFill/>
            <a:ln w="12700">
              <a:solidFill>
                <a:schemeClr val="tx2"/>
              </a:solidFill>
              <a:prstDash val="solid"/>
              <a:headEnd type="oval"/>
              <a:tailEnd type="oval"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72CD58-57AC-4ED3-B57F-CC8E47B2E72C}"/>
                </a:ext>
              </a:extLst>
            </p:cNvPr>
            <p:cNvSpPr/>
            <p:nvPr/>
          </p:nvSpPr>
          <p:spPr>
            <a:xfrm>
              <a:off x="3699630" y="2793085"/>
              <a:ext cx="1538085" cy="615234"/>
            </a:xfrm>
            <a:custGeom>
              <a:avLst/>
              <a:gdLst>
                <a:gd name="connsiteX0" fmla="*/ 0 w 1538085"/>
                <a:gd name="connsiteY0" fmla="*/ 0 h 615234"/>
                <a:gd name="connsiteX1" fmla="*/ 1538085 w 1538085"/>
                <a:gd name="connsiteY1" fmla="*/ 0 h 615234"/>
                <a:gd name="connsiteX2" fmla="*/ 1538085 w 1538085"/>
                <a:gd name="connsiteY2" fmla="*/ 615234 h 615234"/>
                <a:gd name="connsiteX3" fmla="*/ 0 w 1538085"/>
                <a:gd name="connsiteY3" fmla="*/ 615234 h 615234"/>
                <a:gd name="connsiteX4" fmla="*/ 0 w 1538085"/>
                <a:gd name="connsiteY4" fmla="*/ 0 h 61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085" h="615234">
                  <a:moveTo>
                    <a:pt x="0" y="0"/>
                  </a:moveTo>
                  <a:lnTo>
                    <a:pt x="1538085" y="0"/>
                  </a:lnTo>
                  <a:lnTo>
                    <a:pt x="1538085" y="615234"/>
                  </a:lnTo>
                  <a:lnTo>
                    <a:pt x="0" y="61523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  <a:t>Generates </a:t>
              </a:r>
              <a:b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</a:br>
              <a: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  <a:t>topic titles</a:t>
              </a:r>
              <a:endParaRPr lang="en-US" sz="1600" b="0" kern="120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A7DDF16-DFAB-4FA6-9856-04EB7983A0C3}"/>
                </a:ext>
              </a:extLst>
            </p:cNvPr>
            <p:cNvSpPr/>
            <p:nvPr/>
          </p:nvSpPr>
          <p:spPr>
            <a:xfrm>
              <a:off x="3999556" y="1562617"/>
              <a:ext cx="938232" cy="938232"/>
            </a:xfrm>
            <a:prstGeom prst="ellipse">
              <a:avLst/>
            </a:prstGeom>
            <a:solidFill>
              <a:schemeClr val="tx2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00FB0D2-985C-4A2F-BA7C-9CABD9DF075F}"/>
                </a:ext>
              </a:extLst>
            </p:cNvPr>
            <p:cNvGrpSpPr/>
            <p:nvPr/>
          </p:nvGrpSpPr>
          <p:grpSpPr>
            <a:xfrm>
              <a:off x="4295912" y="1808643"/>
              <a:ext cx="345520" cy="446180"/>
              <a:chOff x="-581025" y="4102100"/>
              <a:chExt cx="201613" cy="260350"/>
            </a:xfrm>
          </p:grpSpPr>
          <p:sp>
            <p:nvSpPr>
              <p:cNvPr id="85" name="Freeform 8">
                <a:extLst>
                  <a:ext uri="{FF2B5EF4-FFF2-40B4-BE49-F238E27FC236}">
                    <a16:creationId xmlns:a16="http://schemas.microsoft.com/office/drawing/2014/main" id="{612D333B-F0D6-4AF3-9EB5-03B59F9B8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81025" y="4102100"/>
                <a:ext cx="201613" cy="260350"/>
              </a:xfrm>
              <a:custGeom>
                <a:avLst/>
                <a:gdLst>
                  <a:gd name="T0" fmla="*/ 0 w 127"/>
                  <a:gd name="T1" fmla="*/ 164 h 164"/>
                  <a:gd name="T2" fmla="*/ 127 w 127"/>
                  <a:gd name="T3" fmla="*/ 164 h 164"/>
                  <a:gd name="T4" fmla="*/ 127 w 127"/>
                  <a:gd name="T5" fmla="*/ 0 h 164"/>
                  <a:gd name="T6" fmla="*/ 0 w 127"/>
                  <a:gd name="T7" fmla="*/ 0 h 164"/>
                  <a:gd name="T8" fmla="*/ 0 w 127"/>
                  <a:gd name="T9" fmla="*/ 164 h 164"/>
                  <a:gd name="T10" fmla="*/ 0 w 127"/>
                  <a:gd name="T11" fmla="*/ 164 h 164"/>
                  <a:gd name="T12" fmla="*/ 0 w 127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164">
                    <a:moveTo>
                      <a:pt x="0" y="164"/>
                    </a:moveTo>
                    <a:lnTo>
                      <a:pt x="127" y="164"/>
                    </a:lnTo>
                    <a:lnTo>
                      <a:pt x="127" y="0"/>
                    </a:lnTo>
                    <a:lnTo>
                      <a:pt x="0" y="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09A5C033-19CD-459A-BCB0-5838FB80C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60388" y="4121150"/>
                <a:ext cx="160338" cy="220663"/>
              </a:xfrm>
              <a:custGeom>
                <a:avLst/>
                <a:gdLst>
                  <a:gd name="T0" fmla="*/ 0 w 101"/>
                  <a:gd name="T1" fmla="*/ 0 h 139"/>
                  <a:gd name="T2" fmla="*/ 101 w 101"/>
                  <a:gd name="T3" fmla="*/ 0 h 139"/>
                  <a:gd name="T4" fmla="*/ 101 w 101"/>
                  <a:gd name="T5" fmla="*/ 139 h 139"/>
                  <a:gd name="T6" fmla="*/ 0 w 101"/>
                  <a:gd name="T7" fmla="*/ 139 h 139"/>
                  <a:gd name="T8" fmla="*/ 0 w 101"/>
                  <a:gd name="T9" fmla="*/ 0 h 139"/>
                  <a:gd name="T10" fmla="*/ 0 w 101"/>
                  <a:gd name="T11" fmla="*/ 0 h 139"/>
                  <a:gd name="T12" fmla="*/ 0 w 101"/>
                  <a:gd name="T1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39">
                    <a:moveTo>
                      <a:pt x="0" y="0"/>
                    </a:moveTo>
                    <a:lnTo>
                      <a:pt x="101" y="0"/>
                    </a:lnTo>
                    <a:lnTo>
                      <a:pt x="101" y="13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6DD1418B-D2ED-4529-9603-FCC484450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8163" y="4140200"/>
                <a:ext cx="26988" cy="26988"/>
              </a:xfrm>
              <a:custGeom>
                <a:avLst/>
                <a:gdLst>
                  <a:gd name="T0" fmla="*/ 0 w 17"/>
                  <a:gd name="T1" fmla="*/ 0 h 17"/>
                  <a:gd name="T2" fmla="*/ 17 w 17"/>
                  <a:gd name="T3" fmla="*/ 0 h 17"/>
                  <a:gd name="T4" fmla="*/ 17 w 17"/>
                  <a:gd name="T5" fmla="*/ 17 h 17"/>
                  <a:gd name="T6" fmla="*/ 0 w 17"/>
                  <a:gd name="T7" fmla="*/ 17 h 17"/>
                  <a:gd name="T8" fmla="*/ 0 w 17"/>
                  <a:gd name="T9" fmla="*/ 0 h 17"/>
                  <a:gd name="T10" fmla="*/ 0 w 17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EDC89582-9F25-49D2-AC99-9AB3A19A3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5775" y="4148137"/>
                <a:ext cx="65088" cy="12700"/>
              </a:xfrm>
              <a:custGeom>
                <a:avLst/>
                <a:gdLst>
                  <a:gd name="T0" fmla="*/ 0 w 41"/>
                  <a:gd name="T1" fmla="*/ 0 h 8"/>
                  <a:gd name="T2" fmla="*/ 41 w 41"/>
                  <a:gd name="T3" fmla="*/ 0 h 8"/>
                  <a:gd name="T4" fmla="*/ 41 w 41"/>
                  <a:gd name="T5" fmla="*/ 8 h 8"/>
                  <a:gd name="T6" fmla="*/ 0 w 41"/>
                  <a:gd name="T7" fmla="*/ 8 h 8"/>
                  <a:gd name="T8" fmla="*/ 0 w 41"/>
                  <a:gd name="T9" fmla="*/ 0 h 8"/>
                  <a:gd name="T10" fmla="*/ 0 w 41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8">
                    <a:moveTo>
                      <a:pt x="0" y="0"/>
                    </a:moveTo>
                    <a:lnTo>
                      <a:pt x="41" y="0"/>
                    </a:lnTo>
                    <a:lnTo>
                      <a:pt x="41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46EAF1D6-1AF2-44EC-9B11-95674E8A2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8163" y="4192587"/>
                <a:ext cx="26988" cy="26988"/>
              </a:xfrm>
              <a:custGeom>
                <a:avLst/>
                <a:gdLst>
                  <a:gd name="T0" fmla="*/ 0 w 17"/>
                  <a:gd name="T1" fmla="*/ 0 h 17"/>
                  <a:gd name="T2" fmla="*/ 17 w 17"/>
                  <a:gd name="T3" fmla="*/ 0 h 17"/>
                  <a:gd name="T4" fmla="*/ 17 w 17"/>
                  <a:gd name="T5" fmla="*/ 17 h 17"/>
                  <a:gd name="T6" fmla="*/ 0 w 17"/>
                  <a:gd name="T7" fmla="*/ 17 h 17"/>
                  <a:gd name="T8" fmla="*/ 0 w 17"/>
                  <a:gd name="T9" fmla="*/ 0 h 17"/>
                  <a:gd name="T10" fmla="*/ 0 w 17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A771F2F6-12F0-4998-8765-FB3FCEC6A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5775" y="4200525"/>
                <a:ext cx="65088" cy="12700"/>
              </a:xfrm>
              <a:custGeom>
                <a:avLst/>
                <a:gdLst>
                  <a:gd name="T0" fmla="*/ 0 w 41"/>
                  <a:gd name="T1" fmla="*/ 0 h 8"/>
                  <a:gd name="T2" fmla="*/ 41 w 41"/>
                  <a:gd name="T3" fmla="*/ 0 h 8"/>
                  <a:gd name="T4" fmla="*/ 41 w 41"/>
                  <a:gd name="T5" fmla="*/ 8 h 8"/>
                  <a:gd name="T6" fmla="*/ 0 w 41"/>
                  <a:gd name="T7" fmla="*/ 8 h 8"/>
                  <a:gd name="T8" fmla="*/ 0 w 41"/>
                  <a:gd name="T9" fmla="*/ 0 h 8"/>
                  <a:gd name="T10" fmla="*/ 0 w 41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8">
                    <a:moveTo>
                      <a:pt x="0" y="0"/>
                    </a:moveTo>
                    <a:lnTo>
                      <a:pt x="41" y="0"/>
                    </a:lnTo>
                    <a:lnTo>
                      <a:pt x="41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13EA084F-2295-4A64-A93C-2A06DE6BB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8163" y="4246562"/>
                <a:ext cx="26988" cy="23813"/>
              </a:xfrm>
              <a:custGeom>
                <a:avLst/>
                <a:gdLst>
                  <a:gd name="T0" fmla="*/ 0 w 17"/>
                  <a:gd name="T1" fmla="*/ 0 h 15"/>
                  <a:gd name="T2" fmla="*/ 17 w 17"/>
                  <a:gd name="T3" fmla="*/ 0 h 15"/>
                  <a:gd name="T4" fmla="*/ 17 w 17"/>
                  <a:gd name="T5" fmla="*/ 15 h 15"/>
                  <a:gd name="T6" fmla="*/ 0 w 17"/>
                  <a:gd name="T7" fmla="*/ 15 h 15"/>
                  <a:gd name="T8" fmla="*/ 0 w 17"/>
                  <a:gd name="T9" fmla="*/ 0 h 15"/>
                  <a:gd name="T10" fmla="*/ 0 w 17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0" y="0"/>
                    </a:moveTo>
                    <a:lnTo>
                      <a:pt x="17" y="0"/>
                    </a:lnTo>
                    <a:lnTo>
                      <a:pt x="17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203376B2-5C80-4CB3-B618-254ABC70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5775" y="4252912"/>
                <a:ext cx="65088" cy="12700"/>
              </a:xfrm>
              <a:custGeom>
                <a:avLst/>
                <a:gdLst>
                  <a:gd name="T0" fmla="*/ 0 w 41"/>
                  <a:gd name="T1" fmla="*/ 0 h 8"/>
                  <a:gd name="T2" fmla="*/ 41 w 41"/>
                  <a:gd name="T3" fmla="*/ 0 h 8"/>
                  <a:gd name="T4" fmla="*/ 41 w 41"/>
                  <a:gd name="T5" fmla="*/ 8 h 8"/>
                  <a:gd name="T6" fmla="*/ 0 w 41"/>
                  <a:gd name="T7" fmla="*/ 8 h 8"/>
                  <a:gd name="T8" fmla="*/ 0 w 41"/>
                  <a:gd name="T9" fmla="*/ 0 h 8"/>
                  <a:gd name="T10" fmla="*/ 0 w 41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8">
                    <a:moveTo>
                      <a:pt x="0" y="0"/>
                    </a:moveTo>
                    <a:lnTo>
                      <a:pt x="41" y="0"/>
                    </a:lnTo>
                    <a:lnTo>
                      <a:pt x="41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338CF0DC-31A4-4FF5-99D1-17EB4F9D8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8163" y="4295775"/>
                <a:ext cx="26988" cy="26988"/>
              </a:xfrm>
              <a:custGeom>
                <a:avLst/>
                <a:gdLst>
                  <a:gd name="T0" fmla="*/ 0 w 17"/>
                  <a:gd name="T1" fmla="*/ 0 h 17"/>
                  <a:gd name="T2" fmla="*/ 17 w 17"/>
                  <a:gd name="T3" fmla="*/ 0 h 17"/>
                  <a:gd name="T4" fmla="*/ 17 w 17"/>
                  <a:gd name="T5" fmla="*/ 17 h 17"/>
                  <a:gd name="T6" fmla="*/ 0 w 17"/>
                  <a:gd name="T7" fmla="*/ 17 h 17"/>
                  <a:gd name="T8" fmla="*/ 0 w 17"/>
                  <a:gd name="T9" fmla="*/ 0 h 17"/>
                  <a:gd name="T10" fmla="*/ 0 w 17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FDC82836-9700-4BA3-B140-AF99479D8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5775" y="4302125"/>
                <a:ext cx="65088" cy="14288"/>
              </a:xfrm>
              <a:custGeom>
                <a:avLst/>
                <a:gdLst>
                  <a:gd name="T0" fmla="*/ 0 w 41"/>
                  <a:gd name="T1" fmla="*/ 0 h 9"/>
                  <a:gd name="T2" fmla="*/ 41 w 41"/>
                  <a:gd name="T3" fmla="*/ 0 h 9"/>
                  <a:gd name="T4" fmla="*/ 41 w 41"/>
                  <a:gd name="T5" fmla="*/ 9 h 9"/>
                  <a:gd name="T6" fmla="*/ 0 w 41"/>
                  <a:gd name="T7" fmla="*/ 9 h 9"/>
                  <a:gd name="T8" fmla="*/ 0 w 41"/>
                  <a:gd name="T9" fmla="*/ 0 h 9"/>
                  <a:gd name="T10" fmla="*/ 0 w 41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9">
                    <a:moveTo>
                      <a:pt x="0" y="0"/>
                    </a:moveTo>
                    <a:lnTo>
                      <a:pt x="41" y="0"/>
                    </a:lnTo>
                    <a:lnTo>
                      <a:pt x="41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51AFF76-044C-46D0-A466-FB5BE2FB382C}"/>
              </a:ext>
            </a:extLst>
          </p:cNvPr>
          <p:cNvGrpSpPr/>
          <p:nvPr/>
        </p:nvGrpSpPr>
        <p:grpSpPr>
          <a:xfrm>
            <a:off x="4102792" y="3763954"/>
            <a:ext cx="1538085" cy="1944038"/>
            <a:chOff x="4603255" y="3694506"/>
            <a:chExt cx="1538085" cy="194403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9F1067-E211-48CE-94EE-79B64C7A96A2}"/>
                </a:ext>
              </a:extLst>
            </p:cNvPr>
            <p:cNvSpPr/>
            <p:nvPr/>
          </p:nvSpPr>
          <p:spPr>
            <a:xfrm>
              <a:off x="4903182" y="3792841"/>
              <a:ext cx="938232" cy="938232"/>
            </a:xfrm>
            <a:prstGeom prst="ellipse">
              <a:avLst/>
            </a:prstGeom>
            <a:solidFill>
              <a:schemeClr val="tx2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F64C091-DE0D-49C0-BB3A-583006B164CE}"/>
                </a:ext>
              </a:extLst>
            </p:cNvPr>
            <p:cNvSpPr/>
            <p:nvPr/>
          </p:nvSpPr>
          <p:spPr>
            <a:xfrm>
              <a:off x="4603255" y="5023310"/>
              <a:ext cx="1538085" cy="615234"/>
            </a:xfrm>
            <a:custGeom>
              <a:avLst/>
              <a:gdLst>
                <a:gd name="connsiteX0" fmla="*/ 0 w 1538085"/>
                <a:gd name="connsiteY0" fmla="*/ 0 h 615234"/>
                <a:gd name="connsiteX1" fmla="*/ 1538085 w 1538085"/>
                <a:gd name="connsiteY1" fmla="*/ 0 h 615234"/>
                <a:gd name="connsiteX2" fmla="*/ 1538085 w 1538085"/>
                <a:gd name="connsiteY2" fmla="*/ 615234 h 615234"/>
                <a:gd name="connsiteX3" fmla="*/ 0 w 1538085"/>
                <a:gd name="connsiteY3" fmla="*/ 615234 h 615234"/>
                <a:gd name="connsiteX4" fmla="*/ 0 w 1538085"/>
                <a:gd name="connsiteY4" fmla="*/ 0 h 61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085" h="615234">
                  <a:moveTo>
                    <a:pt x="0" y="0"/>
                  </a:moveTo>
                  <a:lnTo>
                    <a:pt x="1538085" y="0"/>
                  </a:lnTo>
                  <a:lnTo>
                    <a:pt x="1538085" y="615234"/>
                  </a:lnTo>
                  <a:lnTo>
                    <a:pt x="0" y="61523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  <a:t>Customizable  topic granularity</a:t>
              </a:r>
              <a:endParaRPr lang="en-US" sz="1600" b="0" kern="1200">
                <a:solidFill>
                  <a:schemeClr val="tx1"/>
                </a:solidFill>
              </a:endParaRPr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7521D6A0-7A9F-4837-907F-CC451466E3AE}"/>
                </a:ext>
              </a:extLst>
            </p:cNvPr>
            <p:cNvSpPr/>
            <p:nvPr/>
          </p:nvSpPr>
          <p:spPr>
            <a:xfrm>
              <a:off x="4811128" y="3694506"/>
              <a:ext cx="1134902" cy="1134902"/>
            </a:xfrm>
            <a:prstGeom prst="arc">
              <a:avLst>
                <a:gd name="adj1" fmla="val 12272961"/>
                <a:gd name="adj2" fmla="val 5410809"/>
              </a:avLst>
            </a:prstGeom>
            <a:noFill/>
            <a:ln w="12700">
              <a:solidFill>
                <a:schemeClr val="tx2"/>
              </a:solidFill>
              <a:prstDash val="solid"/>
              <a:headEnd type="oval"/>
              <a:tailEnd type="oval"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44539FA-0FDD-4AAE-BFBB-052792E95ABA}"/>
                </a:ext>
              </a:extLst>
            </p:cNvPr>
            <p:cNvGrpSpPr/>
            <p:nvPr/>
          </p:nvGrpSpPr>
          <p:grpSpPr>
            <a:xfrm>
              <a:off x="5123362" y="3966771"/>
              <a:ext cx="497874" cy="590372"/>
              <a:chOff x="-2249488" y="4049712"/>
              <a:chExt cx="290513" cy="344488"/>
            </a:xfrm>
          </p:grpSpPr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69C2352C-593D-48EE-8FE3-38BE970C5A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101850" y="4049712"/>
                <a:ext cx="142875" cy="146050"/>
              </a:xfrm>
              <a:custGeom>
                <a:avLst/>
                <a:gdLst>
                  <a:gd name="T0" fmla="*/ 33 w 66"/>
                  <a:gd name="T1" fmla="*/ 45 h 67"/>
                  <a:gd name="T2" fmla="*/ 21 w 66"/>
                  <a:gd name="T3" fmla="*/ 33 h 67"/>
                  <a:gd name="T4" fmla="*/ 33 w 66"/>
                  <a:gd name="T5" fmla="*/ 21 h 67"/>
                  <a:gd name="T6" fmla="*/ 45 w 66"/>
                  <a:gd name="T7" fmla="*/ 33 h 67"/>
                  <a:gd name="T8" fmla="*/ 33 w 66"/>
                  <a:gd name="T9" fmla="*/ 45 h 67"/>
                  <a:gd name="T10" fmla="*/ 59 w 66"/>
                  <a:gd name="T11" fmla="*/ 26 h 67"/>
                  <a:gd name="T12" fmla="*/ 57 w 66"/>
                  <a:gd name="T13" fmla="*/ 20 h 67"/>
                  <a:gd name="T14" fmla="*/ 59 w 66"/>
                  <a:gd name="T15" fmla="*/ 12 h 67"/>
                  <a:gd name="T16" fmla="*/ 54 w 66"/>
                  <a:gd name="T17" fmla="*/ 7 h 67"/>
                  <a:gd name="T18" fmla="*/ 46 w 66"/>
                  <a:gd name="T19" fmla="*/ 9 h 67"/>
                  <a:gd name="T20" fmla="*/ 40 w 66"/>
                  <a:gd name="T21" fmla="*/ 7 h 67"/>
                  <a:gd name="T22" fmla="*/ 37 w 66"/>
                  <a:gd name="T23" fmla="*/ 0 h 67"/>
                  <a:gd name="T24" fmla="*/ 29 w 66"/>
                  <a:gd name="T25" fmla="*/ 0 h 67"/>
                  <a:gd name="T26" fmla="*/ 26 w 66"/>
                  <a:gd name="T27" fmla="*/ 7 h 67"/>
                  <a:gd name="T28" fmla="*/ 19 w 66"/>
                  <a:gd name="T29" fmla="*/ 9 h 67"/>
                  <a:gd name="T30" fmla="*/ 12 w 66"/>
                  <a:gd name="T31" fmla="*/ 7 h 67"/>
                  <a:gd name="T32" fmla="*/ 6 w 66"/>
                  <a:gd name="T33" fmla="*/ 12 h 67"/>
                  <a:gd name="T34" fmla="*/ 9 w 66"/>
                  <a:gd name="T35" fmla="*/ 20 h 67"/>
                  <a:gd name="T36" fmla="*/ 6 w 66"/>
                  <a:gd name="T37" fmla="*/ 26 h 67"/>
                  <a:gd name="T38" fmla="*/ 0 w 66"/>
                  <a:gd name="T39" fmla="*/ 29 h 67"/>
                  <a:gd name="T40" fmla="*/ 0 w 66"/>
                  <a:gd name="T41" fmla="*/ 37 h 67"/>
                  <a:gd name="T42" fmla="*/ 6 w 66"/>
                  <a:gd name="T43" fmla="*/ 41 h 67"/>
                  <a:gd name="T44" fmla="*/ 9 w 66"/>
                  <a:gd name="T45" fmla="*/ 47 h 67"/>
                  <a:gd name="T46" fmla="*/ 6 w 66"/>
                  <a:gd name="T47" fmla="*/ 54 h 67"/>
                  <a:gd name="T48" fmla="*/ 12 w 66"/>
                  <a:gd name="T49" fmla="*/ 60 h 67"/>
                  <a:gd name="T50" fmla="*/ 19 w 66"/>
                  <a:gd name="T51" fmla="*/ 57 h 67"/>
                  <a:gd name="T52" fmla="*/ 25 w 66"/>
                  <a:gd name="T53" fmla="*/ 60 h 67"/>
                  <a:gd name="T54" fmla="*/ 29 w 66"/>
                  <a:gd name="T55" fmla="*/ 67 h 67"/>
                  <a:gd name="T56" fmla="*/ 37 w 66"/>
                  <a:gd name="T57" fmla="*/ 67 h 67"/>
                  <a:gd name="T58" fmla="*/ 40 w 66"/>
                  <a:gd name="T59" fmla="*/ 60 h 67"/>
                  <a:gd name="T60" fmla="*/ 46 w 66"/>
                  <a:gd name="T61" fmla="*/ 57 h 67"/>
                  <a:gd name="T62" fmla="*/ 54 w 66"/>
                  <a:gd name="T63" fmla="*/ 60 h 67"/>
                  <a:gd name="T64" fmla="*/ 59 w 66"/>
                  <a:gd name="T65" fmla="*/ 54 h 67"/>
                  <a:gd name="T66" fmla="*/ 57 w 66"/>
                  <a:gd name="T67" fmla="*/ 47 h 67"/>
                  <a:gd name="T68" fmla="*/ 59 w 66"/>
                  <a:gd name="T69" fmla="*/ 41 h 67"/>
                  <a:gd name="T70" fmla="*/ 66 w 66"/>
                  <a:gd name="T71" fmla="*/ 37 h 67"/>
                  <a:gd name="T72" fmla="*/ 66 w 66"/>
                  <a:gd name="T73" fmla="*/ 29 h 67"/>
                  <a:gd name="T74" fmla="*/ 59 w 66"/>
                  <a:gd name="T75" fmla="*/ 26 h 67"/>
                  <a:gd name="T76" fmla="*/ 59 w 66"/>
                  <a:gd name="T77" fmla="*/ 2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6" h="67">
                    <a:moveTo>
                      <a:pt x="33" y="45"/>
                    </a:moveTo>
                    <a:cubicBezTo>
                      <a:pt x="26" y="45"/>
                      <a:pt x="21" y="40"/>
                      <a:pt x="21" y="33"/>
                    </a:cubicBezTo>
                    <a:cubicBezTo>
                      <a:pt x="21" y="27"/>
                      <a:pt x="26" y="21"/>
                      <a:pt x="33" y="21"/>
                    </a:cubicBezTo>
                    <a:cubicBezTo>
                      <a:pt x="39" y="21"/>
                      <a:pt x="45" y="27"/>
                      <a:pt x="45" y="33"/>
                    </a:cubicBezTo>
                    <a:cubicBezTo>
                      <a:pt x="45" y="40"/>
                      <a:pt x="39" y="45"/>
                      <a:pt x="33" y="45"/>
                    </a:cubicBezTo>
                    <a:close/>
                    <a:moveTo>
                      <a:pt x="59" y="26"/>
                    </a:moveTo>
                    <a:cubicBezTo>
                      <a:pt x="59" y="24"/>
                      <a:pt x="58" y="22"/>
                      <a:pt x="57" y="20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2" y="7"/>
                      <a:pt x="40" y="7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3" y="7"/>
                      <a:pt x="21" y="8"/>
                      <a:pt x="19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2"/>
                      <a:pt x="7" y="24"/>
                      <a:pt x="6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7" y="43"/>
                      <a:pt x="8" y="45"/>
                      <a:pt x="9" y="47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21" y="59"/>
                      <a:pt x="23" y="59"/>
                      <a:pt x="25" y="60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37" y="67"/>
                      <a:pt x="37" y="67"/>
                      <a:pt x="37" y="67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2" y="59"/>
                      <a:pt x="44" y="59"/>
                      <a:pt x="46" y="57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58" y="45"/>
                      <a:pt x="59" y="43"/>
                      <a:pt x="59" y="41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6"/>
                      <a:pt x="59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DEB8AE7B-8503-4E96-822D-18C70458C2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249488" y="4160837"/>
                <a:ext cx="228600" cy="233363"/>
              </a:xfrm>
              <a:custGeom>
                <a:avLst/>
                <a:gdLst>
                  <a:gd name="T0" fmla="*/ 53 w 106"/>
                  <a:gd name="T1" fmla="*/ 73 h 107"/>
                  <a:gd name="T2" fmla="*/ 34 w 106"/>
                  <a:gd name="T3" fmla="*/ 54 h 107"/>
                  <a:gd name="T4" fmla="*/ 53 w 106"/>
                  <a:gd name="T5" fmla="*/ 35 h 107"/>
                  <a:gd name="T6" fmla="*/ 72 w 106"/>
                  <a:gd name="T7" fmla="*/ 54 h 107"/>
                  <a:gd name="T8" fmla="*/ 53 w 106"/>
                  <a:gd name="T9" fmla="*/ 73 h 107"/>
                  <a:gd name="T10" fmla="*/ 53 w 106"/>
                  <a:gd name="T11" fmla="*/ 73 h 107"/>
                  <a:gd name="T12" fmla="*/ 53 w 106"/>
                  <a:gd name="T13" fmla="*/ 73 h 107"/>
                  <a:gd name="T14" fmla="*/ 91 w 106"/>
                  <a:gd name="T15" fmla="*/ 32 h 107"/>
                  <a:gd name="T16" fmla="*/ 95 w 106"/>
                  <a:gd name="T17" fmla="*/ 20 h 107"/>
                  <a:gd name="T18" fmla="*/ 86 w 106"/>
                  <a:gd name="T19" fmla="*/ 11 h 107"/>
                  <a:gd name="T20" fmla="*/ 74 w 106"/>
                  <a:gd name="T21" fmla="*/ 15 h 107"/>
                  <a:gd name="T22" fmla="*/ 65 w 106"/>
                  <a:gd name="T23" fmla="*/ 11 h 107"/>
                  <a:gd name="T24" fmla="*/ 59 w 106"/>
                  <a:gd name="T25" fmla="*/ 0 h 107"/>
                  <a:gd name="T26" fmla="*/ 47 w 106"/>
                  <a:gd name="T27" fmla="*/ 0 h 107"/>
                  <a:gd name="T28" fmla="*/ 41 w 106"/>
                  <a:gd name="T29" fmla="*/ 11 h 107"/>
                  <a:gd name="T30" fmla="*/ 31 w 106"/>
                  <a:gd name="T31" fmla="*/ 15 h 107"/>
                  <a:gd name="T32" fmla="*/ 20 w 106"/>
                  <a:gd name="T33" fmla="*/ 11 h 107"/>
                  <a:gd name="T34" fmla="*/ 11 w 106"/>
                  <a:gd name="T35" fmla="*/ 20 h 107"/>
                  <a:gd name="T36" fmla="*/ 15 w 106"/>
                  <a:gd name="T37" fmla="*/ 32 h 107"/>
                  <a:gd name="T38" fmla="*/ 11 w 106"/>
                  <a:gd name="T39" fmla="*/ 42 h 107"/>
                  <a:gd name="T40" fmla="*/ 0 w 106"/>
                  <a:gd name="T41" fmla="*/ 47 h 107"/>
                  <a:gd name="T42" fmla="*/ 0 w 106"/>
                  <a:gd name="T43" fmla="*/ 60 h 107"/>
                  <a:gd name="T44" fmla="*/ 11 w 106"/>
                  <a:gd name="T45" fmla="*/ 65 h 107"/>
                  <a:gd name="T46" fmla="*/ 15 w 106"/>
                  <a:gd name="T47" fmla="*/ 75 h 107"/>
                  <a:gd name="T48" fmla="*/ 11 w 106"/>
                  <a:gd name="T49" fmla="*/ 87 h 107"/>
                  <a:gd name="T50" fmla="*/ 20 w 106"/>
                  <a:gd name="T51" fmla="*/ 96 h 107"/>
                  <a:gd name="T52" fmla="*/ 31 w 106"/>
                  <a:gd name="T53" fmla="*/ 92 h 107"/>
                  <a:gd name="T54" fmla="*/ 41 w 106"/>
                  <a:gd name="T55" fmla="*/ 96 h 107"/>
                  <a:gd name="T56" fmla="*/ 47 w 106"/>
                  <a:gd name="T57" fmla="*/ 107 h 107"/>
                  <a:gd name="T58" fmla="*/ 59 w 106"/>
                  <a:gd name="T59" fmla="*/ 107 h 107"/>
                  <a:gd name="T60" fmla="*/ 65 w 106"/>
                  <a:gd name="T61" fmla="*/ 96 h 107"/>
                  <a:gd name="T62" fmla="*/ 74 w 106"/>
                  <a:gd name="T63" fmla="*/ 92 h 107"/>
                  <a:gd name="T64" fmla="*/ 86 w 106"/>
                  <a:gd name="T65" fmla="*/ 96 h 107"/>
                  <a:gd name="T66" fmla="*/ 95 w 106"/>
                  <a:gd name="T67" fmla="*/ 87 h 107"/>
                  <a:gd name="T68" fmla="*/ 91 w 106"/>
                  <a:gd name="T69" fmla="*/ 75 h 107"/>
                  <a:gd name="T70" fmla="*/ 95 w 106"/>
                  <a:gd name="T71" fmla="*/ 66 h 107"/>
                  <a:gd name="T72" fmla="*/ 106 w 106"/>
                  <a:gd name="T73" fmla="*/ 60 h 107"/>
                  <a:gd name="T74" fmla="*/ 106 w 106"/>
                  <a:gd name="T75" fmla="*/ 48 h 107"/>
                  <a:gd name="T76" fmla="*/ 95 w 106"/>
                  <a:gd name="T77" fmla="*/ 42 h 107"/>
                  <a:gd name="T78" fmla="*/ 91 w 106"/>
                  <a:gd name="T79" fmla="*/ 3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6" h="107">
                    <a:moveTo>
                      <a:pt x="53" y="73"/>
                    </a:moveTo>
                    <a:cubicBezTo>
                      <a:pt x="42" y="73"/>
                      <a:pt x="34" y="64"/>
                      <a:pt x="34" y="54"/>
                    </a:cubicBezTo>
                    <a:cubicBezTo>
                      <a:pt x="34" y="43"/>
                      <a:pt x="43" y="35"/>
                      <a:pt x="53" y="35"/>
                    </a:cubicBezTo>
                    <a:cubicBezTo>
                      <a:pt x="63" y="35"/>
                      <a:pt x="72" y="43"/>
                      <a:pt x="72" y="54"/>
                    </a:cubicBezTo>
                    <a:cubicBezTo>
                      <a:pt x="72" y="64"/>
                      <a:pt x="63" y="73"/>
                      <a:pt x="53" y="73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3"/>
                      <a:pt x="53" y="73"/>
                      <a:pt x="53" y="73"/>
                    </a:cubicBezTo>
                    <a:close/>
                    <a:moveTo>
                      <a:pt x="91" y="32"/>
                    </a:moveTo>
                    <a:cubicBezTo>
                      <a:pt x="95" y="20"/>
                      <a:pt x="95" y="20"/>
                      <a:pt x="95" y="20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1" y="13"/>
                      <a:pt x="68" y="12"/>
                      <a:pt x="65" y="1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12"/>
                      <a:pt x="34" y="13"/>
                      <a:pt x="31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3" y="35"/>
                      <a:pt x="12" y="38"/>
                      <a:pt x="11" y="42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11" y="65"/>
                      <a:pt x="11" y="65"/>
                      <a:pt x="11" y="65"/>
                    </a:cubicBezTo>
                    <a:cubicBezTo>
                      <a:pt x="12" y="69"/>
                      <a:pt x="13" y="72"/>
                      <a:pt x="15" y="75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4" y="94"/>
                      <a:pt x="38" y="95"/>
                      <a:pt x="41" y="96"/>
                    </a:cubicBezTo>
                    <a:cubicBezTo>
                      <a:pt x="47" y="107"/>
                      <a:pt x="47" y="107"/>
                      <a:pt x="47" y="107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8" y="95"/>
                      <a:pt x="71" y="94"/>
                      <a:pt x="74" y="92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95" y="87"/>
                      <a:pt x="95" y="87"/>
                      <a:pt x="95" y="87"/>
                    </a:cubicBezTo>
                    <a:cubicBezTo>
                      <a:pt x="91" y="75"/>
                      <a:pt x="91" y="75"/>
                      <a:pt x="91" y="75"/>
                    </a:cubicBezTo>
                    <a:cubicBezTo>
                      <a:pt x="93" y="72"/>
                      <a:pt x="94" y="69"/>
                      <a:pt x="95" y="66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95" y="42"/>
                      <a:pt x="95" y="42"/>
                      <a:pt x="95" y="42"/>
                    </a:cubicBezTo>
                    <a:cubicBezTo>
                      <a:pt x="94" y="38"/>
                      <a:pt x="93" y="35"/>
                      <a:pt x="91" y="32"/>
                    </a:cubicBez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3BF193C-3D73-462F-B7F9-8D617F7EFAD1}"/>
              </a:ext>
            </a:extLst>
          </p:cNvPr>
          <p:cNvGrpSpPr/>
          <p:nvPr/>
        </p:nvGrpSpPr>
        <p:grpSpPr>
          <a:xfrm>
            <a:off x="6501506" y="3763954"/>
            <a:ext cx="1538085" cy="1944038"/>
            <a:chOff x="6410506" y="3694506"/>
            <a:chExt cx="1538085" cy="194403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C36EBB-5F1B-4330-A392-AE6B06F75E2D}"/>
                </a:ext>
              </a:extLst>
            </p:cNvPr>
            <p:cNvSpPr/>
            <p:nvPr/>
          </p:nvSpPr>
          <p:spPr>
            <a:xfrm>
              <a:off x="6710433" y="3792841"/>
              <a:ext cx="938232" cy="938232"/>
            </a:xfrm>
            <a:prstGeom prst="ellipse">
              <a:avLst/>
            </a:prstGeom>
            <a:solidFill>
              <a:schemeClr val="tx2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B2CA8BB-ACF6-4B4A-80A1-594D2110B51C}"/>
                </a:ext>
              </a:extLst>
            </p:cNvPr>
            <p:cNvSpPr/>
            <p:nvPr/>
          </p:nvSpPr>
          <p:spPr>
            <a:xfrm>
              <a:off x="6410506" y="5023310"/>
              <a:ext cx="1538085" cy="615234"/>
            </a:xfrm>
            <a:custGeom>
              <a:avLst/>
              <a:gdLst>
                <a:gd name="connsiteX0" fmla="*/ 0 w 1538085"/>
                <a:gd name="connsiteY0" fmla="*/ 0 h 615234"/>
                <a:gd name="connsiteX1" fmla="*/ 1538085 w 1538085"/>
                <a:gd name="connsiteY1" fmla="*/ 0 h 615234"/>
                <a:gd name="connsiteX2" fmla="*/ 1538085 w 1538085"/>
                <a:gd name="connsiteY2" fmla="*/ 615234 h 615234"/>
                <a:gd name="connsiteX3" fmla="*/ 0 w 1538085"/>
                <a:gd name="connsiteY3" fmla="*/ 615234 h 615234"/>
                <a:gd name="connsiteX4" fmla="*/ 0 w 1538085"/>
                <a:gd name="connsiteY4" fmla="*/ 0 h 61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085" h="615234">
                  <a:moveTo>
                    <a:pt x="0" y="0"/>
                  </a:moveTo>
                  <a:lnTo>
                    <a:pt x="1538085" y="0"/>
                  </a:lnTo>
                  <a:lnTo>
                    <a:pt x="1538085" y="615234"/>
                  </a:lnTo>
                  <a:lnTo>
                    <a:pt x="0" y="61523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  <a:t>Maximizes </a:t>
              </a:r>
              <a:b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</a:br>
              <a: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  <a:t>case coverage</a:t>
              </a:r>
              <a:endParaRPr lang="en-US" sz="1600" b="0" kern="1200">
                <a:solidFill>
                  <a:schemeClr val="tx1"/>
                </a:solidFill>
              </a:endParaRPr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DD6E33B3-DD77-49F8-A407-1E5AF968006F}"/>
                </a:ext>
              </a:extLst>
            </p:cNvPr>
            <p:cNvSpPr/>
            <p:nvPr/>
          </p:nvSpPr>
          <p:spPr>
            <a:xfrm>
              <a:off x="6612098" y="3694506"/>
              <a:ext cx="1134902" cy="1134902"/>
            </a:xfrm>
            <a:prstGeom prst="arc">
              <a:avLst>
                <a:gd name="adj1" fmla="val 12272961"/>
                <a:gd name="adj2" fmla="val 5410809"/>
              </a:avLst>
            </a:prstGeom>
            <a:noFill/>
            <a:ln w="12700">
              <a:solidFill>
                <a:schemeClr val="tx2"/>
              </a:solidFill>
              <a:prstDash val="solid"/>
              <a:headEnd type="oval"/>
              <a:tailEnd type="oval"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2F11E7C9-3229-491C-B8CF-7D20D6BCD3CF}"/>
                </a:ext>
              </a:extLst>
            </p:cNvPr>
            <p:cNvGrpSpPr/>
            <p:nvPr/>
          </p:nvGrpSpPr>
          <p:grpSpPr>
            <a:xfrm>
              <a:off x="6968701" y="4049749"/>
              <a:ext cx="421698" cy="424416"/>
              <a:chOff x="-1800225" y="4110037"/>
              <a:chExt cx="246063" cy="247650"/>
            </a:xfrm>
          </p:grpSpPr>
          <p:sp>
            <p:nvSpPr>
              <p:cNvPr id="82" name="Oval 5">
                <a:extLst>
                  <a:ext uri="{FF2B5EF4-FFF2-40B4-BE49-F238E27FC236}">
                    <a16:creationId xmlns:a16="http://schemas.microsoft.com/office/drawing/2014/main" id="{2F268B0C-9520-46BB-9345-765DD9B56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800225" y="4110037"/>
                <a:ext cx="246063" cy="247650"/>
              </a:xfrm>
              <a:prstGeom prst="ellipse">
                <a:avLst/>
              </a:pr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3" name="Oval 6">
                <a:extLst>
                  <a:ext uri="{FF2B5EF4-FFF2-40B4-BE49-F238E27FC236}">
                    <a16:creationId xmlns:a16="http://schemas.microsoft.com/office/drawing/2014/main" id="{4FF4084A-84FE-424D-9F4C-35265167C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722438" y="4189412"/>
                <a:ext cx="90488" cy="920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4" name="Oval 7">
                <a:extLst>
                  <a:ext uri="{FF2B5EF4-FFF2-40B4-BE49-F238E27FC236}">
                    <a16:creationId xmlns:a16="http://schemas.microsoft.com/office/drawing/2014/main" id="{2BD0F825-AB3E-40FB-9C67-C660960EB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709738" y="4202112"/>
                <a:ext cx="65088" cy="65088"/>
              </a:xfrm>
              <a:prstGeom prst="ellipse">
                <a:avLst/>
              </a:pr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4" name="Oval 27">
                <a:extLst>
                  <a:ext uri="{FF2B5EF4-FFF2-40B4-BE49-F238E27FC236}">
                    <a16:creationId xmlns:a16="http://schemas.microsoft.com/office/drawing/2014/main" id="{CAB688BD-D081-4352-B5B3-03EB06DFB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690688" y="4221162"/>
                <a:ext cx="26988" cy="269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8475A6D7-6354-4523-8903-2CE7CD658B36}"/>
              </a:ext>
            </a:extLst>
          </p:cNvPr>
          <p:cNvSpPr/>
          <p:nvPr/>
        </p:nvSpPr>
        <p:spPr>
          <a:xfrm>
            <a:off x="9200147" y="3862289"/>
            <a:ext cx="938232" cy="938232"/>
          </a:xfrm>
          <a:prstGeom prst="ellipse">
            <a:avLst/>
          </a:prstGeom>
          <a:solidFill>
            <a:schemeClr val="tx2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FA3CF5B-2E0D-4A68-8959-877C68E9B4DC}"/>
              </a:ext>
            </a:extLst>
          </p:cNvPr>
          <p:cNvSpPr/>
          <p:nvPr/>
        </p:nvSpPr>
        <p:spPr>
          <a:xfrm>
            <a:off x="8563932" y="5092758"/>
            <a:ext cx="2248751" cy="615234"/>
          </a:xfrm>
          <a:custGeom>
            <a:avLst/>
            <a:gdLst>
              <a:gd name="connsiteX0" fmla="*/ 0 w 1538085"/>
              <a:gd name="connsiteY0" fmla="*/ 0 h 615234"/>
              <a:gd name="connsiteX1" fmla="*/ 1538085 w 1538085"/>
              <a:gd name="connsiteY1" fmla="*/ 0 h 615234"/>
              <a:gd name="connsiteX2" fmla="*/ 1538085 w 1538085"/>
              <a:gd name="connsiteY2" fmla="*/ 615234 h 615234"/>
              <a:gd name="connsiteX3" fmla="*/ 0 w 1538085"/>
              <a:gd name="connsiteY3" fmla="*/ 615234 h 615234"/>
              <a:gd name="connsiteX4" fmla="*/ 0 w 1538085"/>
              <a:gd name="connsiteY4" fmla="*/ 0 h 61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085" h="615234">
                <a:moveTo>
                  <a:pt x="0" y="0"/>
                </a:moveTo>
                <a:lnTo>
                  <a:pt x="1538085" y="0"/>
                </a:lnTo>
                <a:lnTo>
                  <a:pt x="1538085" y="615234"/>
                </a:lnTo>
                <a:lnTo>
                  <a:pt x="0" y="61523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kumimoji="0" lang="en-US" sz="1600" b="0" i="0" u="none" strike="noStrike" kern="1200" cap="none" spc="0" normalizeH="0" baseline="0" noProof="0">
                <a:solidFill>
                  <a:schemeClr val="tx1"/>
                </a:solidFill>
                <a:effectLst/>
                <a:uLnTx/>
                <a:uFillTx/>
              </a:rPr>
              <a:t>Provides scalable service in big data system</a:t>
            </a:r>
            <a:endParaRPr lang="en-US" sz="1600" b="0" kern="1200">
              <a:solidFill>
                <a:schemeClr val="tx1"/>
              </a:solidFill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EDA0AD66-DDE0-4A3D-858D-11F2DD5D3699}"/>
              </a:ext>
            </a:extLst>
          </p:cNvPr>
          <p:cNvSpPr/>
          <p:nvPr/>
        </p:nvSpPr>
        <p:spPr>
          <a:xfrm>
            <a:off x="9108092" y="3763954"/>
            <a:ext cx="1134902" cy="1134902"/>
          </a:xfrm>
          <a:prstGeom prst="arc">
            <a:avLst>
              <a:gd name="adj1" fmla="val 12272961"/>
              <a:gd name="adj2" fmla="val 5410809"/>
            </a:avLst>
          </a:prstGeom>
          <a:noFill/>
          <a:ln w="12700">
            <a:solidFill>
              <a:schemeClr val="tx2"/>
            </a:solidFill>
            <a:prstDash val="solid"/>
            <a:headEnd type="oval"/>
            <a:tailEnd type="oval"/>
          </a:ln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B1B1ED6-6D87-4432-9823-39A3A7B3483D}"/>
              </a:ext>
            </a:extLst>
          </p:cNvPr>
          <p:cNvGrpSpPr/>
          <p:nvPr/>
        </p:nvGrpSpPr>
        <p:grpSpPr>
          <a:xfrm>
            <a:off x="9470654" y="4123245"/>
            <a:ext cx="397211" cy="416252"/>
            <a:chOff x="-958850" y="4122737"/>
            <a:chExt cx="231775" cy="242888"/>
          </a:xfrm>
        </p:grpSpPr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A95762DC-4399-42A4-A0D7-EE1B624F7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488" y="4306887"/>
              <a:ext cx="20638" cy="26988"/>
            </a:xfrm>
            <a:custGeom>
              <a:avLst/>
              <a:gdLst>
                <a:gd name="T0" fmla="*/ 0 w 13"/>
                <a:gd name="T1" fmla="*/ 0 h 17"/>
                <a:gd name="T2" fmla="*/ 13 w 13"/>
                <a:gd name="T3" fmla="*/ 0 h 17"/>
                <a:gd name="T4" fmla="*/ 13 w 13"/>
                <a:gd name="T5" fmla="*/ 17 h 17"/>
                <a:gd name="T6" fmla="*/ 0 w 13"/>
                <a:gd name="T7" fmla="*/ 17 h 17"/>
                <a:gd name="T8" fmla="*/ 0 w 13"/>
                <a:gd name="T9" fmla="*/ 0 h 17"/>
                <a:gd name="T10" fmla="*/ 0 w 1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7">
                  <a:moveTo>
                    <a:pt x="0" y="0"/>
                  </a:moveTo>
                  <a:lnTo>
                    <a:pt x="13" y="0"/>
                  </a:lnTo>
                  <a:lnTo>
                    <a:pt x="1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415EF3B3-9102-4739-906B-F1FAE482B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2488" y="4346575"/>
              <a:ext cx="20638" cy="19050"/>
            </a:xfrm>
            <a:custGeom>
              <a:avLst/>
              <a:gdLst>
                <a:gd name="T0" fmla="*/ 0 w 13"/>
                <a:gd name="T1" fmla="*/ 0 h 12"/>
                <a:gd name="T2" fmla="*/ 13 w 13"/>
                <a:gd name="T3" fmla="*/ 0 h 12"/>
                <a:gd name="T4" fmla="*/ 13 w 13"/>
                <a:gd name="T5" fmla="*/ 12 h 12"/>
                <a:gd name="T6" fmla="*/ 0 w 13"/>
                <a:gd name="T7" fmla="*/ 12 h 12"/>
                <a:gd name="T8" fmla="*/ 0 w 13"/>
                <a:gd name="T9" fmla="*/ 0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lnTo>
                    <a:pt x="13" y="0"/>
                  </a:lnTo>
                  <a:lnTo>
                    <a:pt x="13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8BC359FB-7386-4441-A292-C36308046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9150" y="4346575"/>
              <a:ext cx="92075" cy="19050"/>
            </a:xfrm>
            <a:custGeom>
              <a:avLst/>
              <a:gdLst>
                <a:gd name="T0" fmla="*/ 0 w 58"/>
                <a:gd name="T1" fmla="*/ 0 h 12"/>
                <a:gd name="T2" fmla="*/ 58 w 58"/>
                <a:gd name="T3" fmla="*/ 0 h 12"/>
                <a:gd name="T4" fmla="*/ 58 w 58"/>
                <a:gd name="T5" fmla="*/ 12 h 12"/>
                <a:gd name="T6" fmla="*/ 0 w 58"/>
                <a:gd name="T7" fmla="*/ 12 h 12"/>
                <a:gd name="T8" fmla="*/ 0 w 58"/>
                <a:gd name="T9" fmla="*/ 0 h 12"/>
                <a:gd name="T10" fmla="*/ 0 w 5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2">
                  <a:moveTo>
                    <a:pt x="0" y="0"/>
                  </a:moveTo>
                  <a:lnTo>
                    <a:pt x="58" y="0"/>
                  </a:lnTo>
                  <a:lnTo>
                    <a:pt x="58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FC22A50C-E962-42DB-99D5-D8C019FB9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8850" y="4346575"/>
              <a:ext cx="93663" cy="19050"/>
            </a:xfrm>
            <a:custGeom>
              <a:avLst/>
              <a:gdLst>
                <a:gd name="T0" fmla="*/ 0 w 59"/>
                <a:gd name="T1" fmla="*/ 0 h 12"/>
                <a:gd name="T2" fmla="*/ 59 w 59"/>
                <a:gd name="T3" fmla="*/ 0 h 12"/>
                <a:gd name="T4" fmla="*/ 59 w 59"/>
                <a:gd name="T5" fmla="*/ 12 h 12"/>
                <a:gd name="T6" fmla="*/ 0 w 59"/>
                <a:gd name="T7" fmla="*/ 12 h 12"/>
                <a:gd name="T8" fmla="*/ 0 w 59"/>
                <a:gd name="T9" fmla="*/ 0 h 12"/>
                <a:gd name="T10" fmla="*/ 0 w 59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2">
                  <a:moveTo>
                    <a:pt x="0" y="0"/>
                  </a:moveTo>
                  <a:lnTo>
                    <a:pt x="59" y="0"/>
                  </a:lnTo>
                  <a:lnTo>
                    <a:pt x="59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379E272D-087E-467C-A184-B65DA0CE0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6150" y="4254500"/>
              <a:ext cx="206375" cy="52388"/>
            </a:xfrm>
            <a:custGeom>
              <a:avLst/>
              <a:gdLst>
                <a:gd name="T0" fmla="*/ 91 w 96"/>
                <a:gd name="T1" fmla="*/ 0 h 24"/>
                <a:gd name="T2" fmla="*/ 5 w 96"/>
                <a:gd name="T3" fmla="*/ 0 h 24"/>
                <a:gd name="T4" fmla="*/ 0 w 96"/>
                <a:gd name="T5" fmla="*/ 5 h 24"/>
                <a:gd name="T6" fmla="*/ 0 w 96"/>
                <a:gd name="T7" fmla="*/ 19 h 24"/>
                <a:gd name="T8" fmla="*/ 5 w 96"/>
                <a:gd name="T9" fmla="*/ 24 h 24"/>
                <a:gd name="T10" fmla="*/ 91 w 96"/>
                <a:gd name="T11" fmla="*/ 24 h 24"/>
                <a:gd name="T12" fmla="*/ 96 w 96"/>
                <a:gd name="T13" fmla="*/ 19 h 24"/>
                <a:gd name="T14" fmla="*/ 96 w 96"/>
                <a:gd name="T15" fmla="*/ 5 h 24"/>
                <a:gd name="T16" fmla="*/ 91 w 9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24">
                  <a:moveTo>
                    <a:pt x="9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3" y="24"/>
                    <a:pt x="5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4" y="24"/>
                    <a:pt x="96" y="21"/>
                    <a:pt x="96" y="19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2"/>
                    <a:pt x="94" y="0"/>
                    <a:pt x="91" y="0"/>
                  </a:cubicBezTo>
                  <a:close/>
                </a:path>
              </a:pathLst>
            </a:custGeom>
            <a:solidFill>
              <a:srgbClr val="30E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Oval 33">
              <a:extLst>
                <a:ext uri="{FF2B5EF4-FFF2-40B4-BE49-F238E27FC236}">
                  <a16:creationId xmlns:a16="http://schemas.microsoft.com/office/drawing/2014/main" id="{051D5FB8-FE9A-41DF-B56A-B65E16AE2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20750" y="4273550"/>
              <a:ext cx="12700" cy="142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Oval 34">
              <a:extLst>
                <a:ext uri="{FF2B5EF4-FFF2-40B4-BE49-F238E27FC236}">
                  <a16:creationId xmlns:a16="http://schemas.microsoft.com/office/drawing/2014/main" id="{073FCBA0-C075-4B4D-8C81-99A21F0C9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89000" y="4273550"/>
              <a:ext cx="12700" cy="142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Oval 35">
              <a:extLst>
                <a:ext uri="{FF2B5EF4-FFF2-40B4-BE49-F238E27FC236}">
                  <a16:creationId xmlns:a16="http://schemas.microsoft.com/office/drawing/2014/main" id="{0CD1C1A5-52C3-47E6-8442-D139F9040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5663" y="4273550"/>
              <a:ext cx="12700" cy="142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6A340CD9-4416-47ED-A5C3-B94626C03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6150" y="4189412"/>
              <a:ext cx="206375" cy="52388"/>
            </a:xfrm>
            <a:custGeom>
              <a:avLst/>
              <a:gdLst>
                <a:gd name="T0" fmla="*/ 91 w 96"/>
                <a:gd name="T1" fmla="*/ 0 h 24"/>
                <a:gd name="T2" fmla="*/ 5 w 96"/>
                <a:gd name="T3" fmla="*/ 0 h 24"/>
                <a:gd name="T4" fmla="*/ 0 w 96"/>
                <a:gd name="T5" fmla="*/ 5 h 24"/>
                <a:gd name="T6" fmla="*/ 0 w 96"/>
                <a:gd name="T7" fmla="*/ 19 h 24"/>
                <a:gd name="T8" fmla="*/ 5 w 96"/>
                <a:gd name="T9" fmla="*/ 24 h 24"/>
                <a:gd name="T10" fmla="*/ 91 w 96"/>
                <a:gd name="T11" fmla="*/ 24 h 24"/>
                <a:gd name="T12" fmla="*/ 96 w 96"/>
                <a:gd name="T13" fmla="*/ 19 h 24"/>
                <a:gd name="T14" fmla="*/ 96 w 96"/>
                <a:gd name="T15" fmla="*/ 5 h 24"/>
                <a:gd name="T16" fmla="*/ 91 w 9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24">
                  <a:moveTo>
                    <a:pt x="9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3" y="24"/>
                    <a:pt x="5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4" y="24"/>
                    <a:pt x="96" y="22"/>
                    <a:pt x="96" y="19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2"/>
                    <a:pt x="94" y="0"/>
                    <a:pt x="91" y="0"/>
                  </a:cubicBezTo>
                  <a:close/>
                </a:path>
              </a:pathLst>
            </a:custGeom>
            <a:solidFill>
              <a:srgbClr val="30E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Oval 37">
              <a:extLst>
                <a:ext uri="{FF2B5EF4-FFF2-40B4-BE49-F238E27FC236}">
                  <a16:creationId xmlns:a16="http://schemas.microsoft.com/office/drawing/2014/main" id="{8774A4BF-0556-4915-9AEE-DA687B147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20750" y="4208462"/>
              <a:ext cx="12700" cy="1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Oval 38">
              <a:extLst>
                <a:ext uri="{FF2B5EF4-FFF2-40B4-BE49-F238E27FC236}">
                  <a16:creationId xmlns:a16="http://schemas.microsoft.com/office/drawing/2014/main" id="{E01B8993-48D8-414F-9D53-2D3A6D27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89000" y="4208462"/>
              <a:ext cx="12700" cy="1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Oval 39">
              <a:extLst>
                <a:ext uri="{FF2B5EF4-FFF2-40B4-BE49-F238E27FC236}">
                  <a16:creationId xmlns:a16="http://schemas.microsoft.com/office/drawing/2014/main" id="{F7F562BD-92EA-4005-9950-1C475D2DD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5663" y="4208462"/>
              <a:ext cx="12700" cy="1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6196B3EB-838A-49DC-80FE-0445B151D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6150" y="4122737"/>
              <a:ext cx="206375" cy="52388"/>
            </a:xfrm>
            <a:custGeom>
              <a:avLst/>
              <a:gdLst>
                <a:gd name="T0" fmla="*/ 91 w 96"/>
                <a:gd name="T1" fmla="*/ 0 h 24"/>
                <a:gd name="T2" fmla="*/ 5 w 96"/>
                <a:gd name="T3" fmla="*/ 0 h 24"/>
                <a:gd name="T4" fmla="*/ 0 w 96"/>
                <a:gd name="T5" fmla="*/ 5 h 24"/>
                <a:gd name="T6" fmla="*/ 0 w 96"/>
                <a:gd name="T7" fmla="*/ 19 h 24"/>
                <a:gd name="T8" fmla="*/ 5 w 96"/>
                <a:gd name="T9" fmla="*/ 24 h 24"/>
                <a:gd name="T10" fmla="*/ 91 w 96"/>
                <a:gd name="T11" fmla="*/ 24 h 24"/>
                <a:gd name="T12" fmla="*/ 96 w 96"/>
                <a:gd name="T13" fmla="*/ 19 h 24"/>
                <a:gd name="T14" fmla="*/ 96 w 96"/>
                <a:gd name="T15" fmla="*/ 5 h 24"/>
                <a:gd name="T16" fmla="*/ 91 w 96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24">
                  <a:moveTo>
                    <a:pt x="9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3" y="24"/>
                    <a:pt x="5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4" y="24"/>
                    <a:pt x="96" y="22"/>
                    <a:pt x="96" y="19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2"/>
                    <a:pt x="94" y="0"/>
                    <a:pt x="91" y="0"/>
                  </a:cubicBezTo>
                  <a:close/>
                </a:path>
              </a:pathLst>
            </a:custGeom>
            <a:solidFill>
              <a:srgbClr val="30E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Oval 41">
              <a:extLst>
                <a:ext uri="{FF2B5EF4-FFF2-40B4-BE49-F238E27FC236}">
                  <a16:creationId xmlns:a16="http://schemas.microsoft.com/office/drawing/2014/main" id="{AA37D921-DF0C-4A7F-8D32-D4FC37D8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20750" y="4143375"/>
              <a:ext cx="12700" cy="1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Oval 42">
              <a:extLst>
                <a:ext uri="{FF2B5EF4-FFF2-40B4-BE49-F238E27FC236}">
                  <a16:creationId xmlns:a16="http://schemas.microsoft.com/office/drawing/2014/main" id="{E3AC79EC-4E51-4185-B8D5-5C23E5EB2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89000" y="4143375"/>
              <a:ext cx="12700" cy="1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Oval 43">
              <a:extLst>
                <a:ext uri="{FF2B5EF4-FFF2-40B4-BE49-F238E27FC236}">
                  <a16:creationId xmlns:a16="http://schemas.microsoft.com/office/drawing/2014/main" id="{92AA4393-1A18-4510-B444-157CA4D82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5663" y="4143375"/>
              <a:ext cx="12700" cy="1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C8E419D-6C18-4535-AE4F-A76C687E7127}"/>
              </a:ext>
            </a:extLst>
          </p:cNvPr>
          <p:cNvGrpSpPr/>
          <p:nvPr/>
        </p:nvGrpSpPr>
        <p:grpSpPr>
          <a:xfrm>
            <a:off x="5302149" y="1533730"/>
            <a:ext cx="1538085" cy="1944037"/>
            <a:chOff x="5506881" y="1464282"/>
            <a:chExt cx="1538085" cy="1944037"/>
          </a:xfrm>
        </p:grpSpPr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1F3911EE-8E08-4D85-ABBD-62F9D74C90C7}"/>
                </a:ext>
              </a:extLst>
            </p:cNvPr>
            <p:cNvSpPr/>
            <p:nvPr/>
          </p:nvSpPr>
          <p:spPr>
            <a:xfrm>
              <a:off x="5708472" y="1464282"/>
              <a:ext cx="1134902" cy="1134902"/>
            </a:xfrm>
            <a:prstGeom prst="arc">
              <a:avLst>
                <a:gd name="adj1" fmla="val 12272961"/>
                <a:gd name="adj2" fmla="val 5410809"/>
              </a:avLst>
            </a:prstGeom>
            <a:noFill/>
            <a:ln w="12700">
              <a:solidFill>
                <a:schemeClr val="tx2"/>
              </a:solidFill>
              <a:prstDash val="solid"/>
              <a:headEnd type="oval"/>
              <a:tailEnd type="oval"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E502B23-D7D1-4100-971C-D079CC143278}"/>
                </a:ext>
              </a:extLst>
            </p:cNvPr>
            <p:cNvSpPr/>
            <p:nvPr/>
          </p:nvSpPr>
          <p:spPr>
            <a:xfrm>
              <a:off x="5806807" y="1562617"/>
              <a:ext cx="938232" cy="938232"/>
            </a:xfrm>
            <a:prstGeom prst="ellipse">
              <a:avLst/>
            </a:prstGeom>
            <a:solidFill>
              <a:schemeClr val="tx2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8817375-5035-42F8-9153-3693939AA2B0}"/>
                </a:ext>
              </a:extLst>
            </p:cNvPr>
            <p:cNvSpPr/>
            <p:nvPr/>
          </p:nvSpPr>
          <p:spPr>
            <a:xfrm>
              <a:off x="5506881" y="2793085"/>
              <a:ext cx="1538085" cy="615234"/>
            </a:xfrm>
            <a:custGeom>
              <a:avLst/>
              <a:gdLst>
                <a:gd name="connsiteX0" fmla="*/ 0 w 1538085"/>
                <a:gd name="connsiteY0" fmla="*/ 0 h 615234"/>
                <a:gd name="connsiteX1" fmla="*/ 1538085 w 1538085"/>
                <a:gd name="connsiteY1" fmla="*/ 0 h 615234"/>
                <a:gd name="connsiteX2" fmla="*/ 1538085 w 1538085"/>
                <a:gd name="connsiteY2" fmla="*/ 615234 h 615234"/>
                <a:gd name="connsiteX3" fmla="*/ 0 w 1538085"/>
                <a:gd name="connsiteY3" fmla="*/ 615234 h 615234"/>
                <a:gd name="connsiteX4" fmla="*/ 0 w 1538085"/>
                <a:gd name="connsiteY4" fmla="*/ 0 h 61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085" h="615234">
                  <a:moveTo>
                    <a:pt x="0" y="0"/>
                  </a:moveTo>
                  <a:lnTo>
                    <a:pt x="1538085" y="0"/>
                  </a:lnTo>
                  <a:lnTo>
                    <a:pt x="1538085" y="615234"/>
                  </a:lnTo>
                  <a:lnTo>
                    <a:pt x="0" y="61523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  <a:t>Topics consistent over time</a:t>
              </a:r>
              <a:endParaRPr lang="en-US" sz="1600" b="0" kern="1200">
                <a:solidFill>
                  <a:schemeClr val="tx1"/>
                </a:solidFill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3823D6B-0754-4AF4-B62F-C1360AC28451}"/>
                </a:ext>
              </a:extLst>
            </p:cNvPr>
            <p:cNvGrpSpPr/>
            <p:nvPr/>
          </p:nvGrpSpPr>
          <p:grpSpPr>
            <a:xfrm>
              <a:off x="6073237" y="1803202"/>
              <a:ext cx="405372" cy="457062"/>
              <a:chOff x="165100" y="4114800"/>
              <a:chExt cx="236538" cy="266700"/>
            </a:xfrm>
          </p:grpSpPr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3D7A0769-C93B-4EE1-BDB8-323CEF5E5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100" y="4114800"/>
                <a:ext cx="236538" cy="266700"/>
              </a:xfrm>
              <a:custGeom>
                <a:avLst/>
                <a:gdLst>
                  <a:gd name="T0" fmla="*/ 89 w 110"/>
                  <a:gd name="T1" fmla="*/ 29 h 122"/>
                  <a:gd name="T2" fmla="*/ 94 w 110"/>
                  <a:gd name="T3" fmla="*/ 25 h 122"/>
                  <a:gd name="T4" fmla="*/ 94 w 110"/>
                  <a:gd name="T5" fmla="*/ 19 h 122"/>
                  <a:gd name="T6" fmla="*/ 87 w 110"/>
                  <a:gd name="T7" fmla="*/ 19 h 122"/>
                  <a:gd name="T8" fmla="*/ 82 w 110"/>
                  <a:gd name="T9" fmla="*/ 24 h 122"/>
                  <a:gd name="T10" fmla="*/ 58 w 110"/>
                  <a:gd name="T11" fmla="*/ 15 h 122"/>
                  <a:gd name="T12" fmla="*/ 58 w 110"/>
                  <a:gd name="T13" fmla="*/ 9 h 122"/>
                  <a:gd name="T14" fmla="*/ 72 w 110"/>
                  <a:gd name="T15" fmla="*/ 9 h 122"/>
                  <a:gd name="T16" fmla="*/ 72 w 110"/>
                  <a:gd name="T17" fmla="*/ 0 h 122"/>
                  <a:gd name="T18" fmla="*/ 36 w 110"/>
                  <a:gd name="T19" fmla="*/ 0 h 122"/>
                  <a:gd name="T20" fmla="*/ 36 w 110"/>
                  <a:gd name="T21" fmla="*/ 9 h 122"/>
                  <a:gd name="T22" fmla="*/ 49 w 110"/>
                  <a:gd name="T23" fmla="*/ 9 h 122"/>
                  <a:gd name="T24" fmla="*/ 49 w 110"/>
                  <a:gd name="T25" fmla="*/ 15 h 122"/>
                  <a:gd name="T26" fmla="*/ 3 w 110"/>
                  <a:gd name="T27" fmla="*/ 60 h 122"/>
                  <a:gd name="T28" fmla="*/ 37 w 110"/>
                  <a:gd name="T29" fmla="*/ 114 h 122"/>
                  <a:gd name="T30" fmla="*/ 97 w 110"/>
                  <a:gd name="T31" fmla="*/ 93 h 122"/>
                  <a:gd name="T32" fmla="*/ 89 w 110"/>
                  <a:gd name="T33" fmla="*/ 29 h 122"/>
                  <a:gd name="T34" fmla="*/ 89 w 110"/>
                  <a:gd name="T35" fmla="*/ 29 h 122"/>
                  <a:gd name="T36" fmla="*/ 89 w 110"/>
                  <a:gd name="T37" fmla="*/ 2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0" h="122">
                    <a:moveTo>
                      <a:pt x="89" y="29"/>
                    </a:moveTo>
                    <a:cubicBezTo>
                      <a:pt x="94" y="25"/>
                      <a:pt x="94" y="25"/>
                      <a:pt x="94" y="25"/>
                    </a:cubicBezTo>
                    <a:cubicBezTo>
                      <a:pt x="95" y="23"/>
                      <a:pt x="95" y="20"/>
                      <a:pt x="94" y="19"/>
                    </a:cubicBezTo>
                    <a:cubicBezTo>
                      <a:pt x="92" y="17"/>
                      <a:pt x="89" y="17"/>
                      <a:pt x="87" y="19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75" y="19"/>
                      <a:pt x="67" y="16"/>
                      <a:pt x="58" y="15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25" y="17"/>
                      <a:pt x="6" y="36"/>
                      <a:pt x="3" y="60"/>
                    </a:cubicBezTo>
                    <a:cubicBezTo>
                      <a:pt x="0" y="83"/>
                      <a:pt x="14" y="106"/>
                      <a:pt x="37" y="114"/>
                    </a:cubicBezTo>
                    <a:cubicBezTo>
                      <a:pt x="59" y="122"/>
                      <a:pt x="84" y="113"/>
                      <a:pt x="97" y="93"/>
                    </a:cubicBezTo>
                    <a:cubicBezTo>
                      <a:pt x="110" y="72"/>
                      <a:pt x="106" y="46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9" y="29"/>
                      <a:pt x="89" y="29"/>
                      <a:pt x="89" y="29"/>
                    </a:cubicBez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A6818F6E-3464-4C5B-AA9D-CF1DE0012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00" y="4167187"/>
                <a:ext cx="180975" cy="184150"/>
              </a:xfrm>
              <a:custGeom>
                <a:avLst/>
                <a:gdLst>
                  <a:gd name="T0" fmla="*/ 42 w 84"/>
                  <a:gd name="T1" fmla="*/ 84 h 84"/>
                  <a:gd name="T2" fmla="*/ 0 w 84"/>
                  <a:gd name="T3" fmla="*/ 42 h 84"/>
                  <a:gd name="T4" fmla="*/ 42 w 84"/>
                  <a:gd name="T5" fmla="*/ 0 h 84"/>
                  <a:gd name="T6" fmla="*/ 84 w 84"/>
                  <a:gd name="T7" fmla="*/ 42 h 84"/>
                  <a:gd name="T8" fmla="*/ 42 w 84"/>
                  <a:gd name="T9" fmla="*/ 84 h 84"/>
                  <a:gd name="T10" fmla="*/ 42 w 84"/>
                  <a:gd name="T11" fmla="*/ 84 h 84"/>
                  <a:gd name="T12" fmla="*/ 42 w 84"/>
                  <a:gd name="T1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4">
                    <a:moveTo>
                      <a:pt x="42" y="84"/>
                    </a:move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2" y="0"/>
                    </a:cubicBezTo>
                    <a:cubicBezTo>
                      <a:pt x="65" y="0"/>
                      <a:pt x="84" y="19"/>
                      <a:pt x="84" y="42"/>
                    </a:cubicBezTo>
                    <a:cubicBezTo>
                      <a:pt x="84" y="65"/>
                      <a:pt x="65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2" name="Oval 45">
                <a:extLst>
                  <a:ext uri="{FF2B5EF4-FFF2-40B4-BE49-F238E27FC236}">
                    <a16:creationId xmlns:a16="http://schemas.microsoft.com/office/drawing/2014/main" id="{9C434F71-382D-4715-8CBB-C2261FB7B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37" y="4186237"/>
                <a:ext cx="12700" cy="14288"/>
              </a:xfrm>
              <a:prstGeom prst="ellipse">
                <a:avLst/>
              </a:prstGeom>
              <a:solidFill>
                <a:srgbClr val="3C3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3" name="Oval 46">
                <a:extLst>
                  <a:ext uri="{FF2B5EF4-FFF2-40B4-BE49-F238E27FC236}">
                    <a16:creationId xmlns:a16="http://schemas.microsoft.com/office/drawing/2014/main" id="{9DD78433-3D4F-4E40-8D6F-AC3A691D9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37" y="4318000"/>
                <a:ext cx="12700" cy="12700"/>
              </a:xfrm>
              <a:prstGeom prst="ellipse">
                <a:avLst/>
              </a:prstGeom>
              <a:solidFill>
                <a:srgbClr val="3C3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4" name="Oval 47">
                <a:extLst>
                  <a:ext uri="{FF2B5EF4-FFF2-40B4-BE49-F238E27FC236}">
                    <a16:creationId xmlns:a16="http://schemas.microsoft.com/office/drawing/2014/main" id="{C3D34074-FF86-4F51-9E66-0C6A926BE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725" y="4249737"/>
                <a:ext cx="12700" cy="14288"/>
              </a:xfrm>
              <a:prstGeom prst="ellipse">
                <a:avLst/>
              </a:prstGeom>
              <a:solidFill>
                <a:srgbClr val="3C3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5" name="Oval 48">
                <a:extLst>
                  <a:ext uri="{FF2B5EF4-FFF2-40B4-BE49-F238E27FC236}">
                    <a16:creationId xmlns:a16="http://schemas.microsoft.com/office/drawing/2014/main" id="{4D56BE38-B489-44EF-AF4D-6C88ED303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" y="4249737"/>
                <a:ext cx="12700" cy="14288"/>
              </a:xfrm>
              <a:prstGeom prst="ellipse">
                <a:avLst/>
              </a:prstGeom>
              <a:solidFill>
                <a:srgbClr val="3C3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6" name="Freeform 49">
                <a:extLst>
                  <a:ext uri="{FF2B5EF4-FFF2-40B4-BE49-F238E27FC236}">
                    <a16:creationId xmlns:a16="http://schemas.microsoft.com/office/drawing/2014/main" id="{AA05F8C5-96A4-428A-9C51-AC01C5AE5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37" y="4211637"/>
                <a:ext cx="42863" cy="80963"/>
              </a:xfrm>
              <a:custGeom>
                <a:avLst/>
                <a:gdLst>
                  <a:gd name="T0" fmla="*/ 6 w 20"/>
                  <a:gd name="T1" fmla="*/ 0 h 37"/>
                  <a:gd name="T2" fmla="*/ 0 w 20"/>
                  <a:gd name="T3" fmla="*/ 0 h 37"/>
                  <a:gd name="T4" fmla="*/ 0 w 20"/>
                  <a:gd name="T5" fmla="*/ 21 h 37"/>
                  <a:gd name="T6" fmla="*/ 1 w 20"/>
                  <a:gd name="T7" fmla="*/ 23 h 37"/>
                  <a:gd name="T8" fmla="*/ 15 w 20"/>
                  <a:gd name="T9" fmla="*/ 37 h 37"/>
                  <a:gd name="T10" fmla="*/ 20 w 20"/>
                  <a:gd name="T11" fmla="*/ 33 h 37"/>
                  <a:gd name="T12" fmla="*/ 6 w 20"/>
                  <a:gd name="T13" fmla="*/ 19 h 37"/>
                  <a:gd name="T14" fmla="*/ 6 w 20"/>
                  <a:gd name="T15" fmla="*/ 0 h 37"/>
                  <a:gd name="T16" fmla="*/ 6 w 20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7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3C3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70" name="Arc 69">
            <a:extLst>
              <a:ext uri="{FF2B5EF4-FFF2-40B4-BE49-F238E27FC236}">
                <a16:creationId xmlns:a16="http://schemas.microsoft.com/office/drawing/2014/main" id="{A43AFBF2-AB26-4627-B54F-901C728E24D5}"/>
              </a:ext>
            </a:extLst>
          </p:cNvPr>
          <p:cNvSpPr/>
          <p:nvPr/>
        </p:nvSpPr>
        <p:spPr>
          <a:xfrm>
            <a:off x="706312" y="1533730"/>
            <a:ext cx="1134902" cy="1134902"/>
          </a:xfrm>
          <a:prstGeom prst="arc">
            <a:avLst>
              <a:gd name="adj1" fmla="val 12272961"/>
              <a:gd name="adj2" fmla="val 5410809"/>
            </a:avLst>
          </a:prstGeom>
          <a:noFill/>
          <a:ln w="12700">
            <a:solidFill>
              <a:schemeClr val="tx2"/>
            </a:solidFill>
            <a:prstDash val="solid"/>
            <a:headEnd type="oval"/>
            <a:tailEnd type="oval"/>
          </a:ln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B7A9EC-5598-4464-AE6E-3C5832BAD125}"/>
              </a:ext>
            </a:extLst>
          </p:cNvPr>
          <p:cNvSpPr/>
          <p:nvPr/>
        </p:nvSpPr>
        <p:spPr>
          <a:xfrm>
            <a:off x="804647" y="1632065"/>
            <a:ext cx="938232" cy="938232"/>
          </a:xfrm>
          <a:prstGeom prst="ellipse">
            <a:avLst/>
          </a:prstGeom>
          <a:solidFill>
            <a:schemeClr val="tx2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8CDF17-995C-4DEE-9087-FCC65CB632E0}"/>
              </a:ext>
            </a:extLst>
          </p:cNvPr>
          <p:cNvSpPr/>
          <p:nvPr/>
        </p:nvSpPr>
        <p:spPr>
          <a:xfrm>
            <a:off x="333021" y="2862533"/>
            <a:ext cx="1881483" cy="615234"/>
          </a:xfrm>
          <a:custGeom>
            <a:avLst/>
            <a:gdLst>
              <a:gd name="connsiteX0" fmla="*/ 0 w 1538085"/>
              <a:gd name="connsiteY0" fmla="*/ 0 h 615234"/>
              <a:gd name="connsiteX1" fmla="*/ 1538085 w 1538085"/>
              <a:gd name="connsiteY1" fmla="*/ 0 h 615234"/>
              <a:gd name="connsiteX2" fmla="*/ 1538085 w 1538085"/>
              <a:gd name="connsiteY2" fmla="*/ 615234 h 615234"/>
              <a:gd name="connsiteX3" fmla="*/ 0 w 1538085"/>
              <a:gd name="connsiteY3" fmla="*/ 615234 h 615234"/>
              <a:gd name="connsiteX4" fmla="*/ 0 w 1538085"/>
              <a:gd name="connsiteY4" fmla="*/ 0 h 61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085" h="615234">
                <a:moveTo>
                  <a:pt x="0" y="0"/>
                </a:moveTo>
                <a:lnTo>
                  <a:pt x="1538085" y="0"/>
                </a:lnTo>
                <a:lnTo>
                  <a:pt x="1538085" y="615234"/>
                </a:lnTo>
                <a:lnTo>
                  <a:pt x="0" y="61523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66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cap="none">
                <a:solidFill>
                  <a:schemeClr val="tx1"/>
                </a:solidFill>
              </a:rPr>
              <a:t>Provides out-of-box AI expertise</a:t>
            </a:r>
            <a:endParaRPr lang="en-US" sz="1600" b="0" kern="1200" cap="none">
              <a:solidFill>
                <a:schemeClr val="tx1"/>
              </a:solidFill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13D6E68-0A98-47D1-932C-3EA9F29BD76F}"/>
              </a:ext>
            </a:extLst>
          </p:cNvPr>
          <p:cNvGrpSpPr/>
          <p:nvPr/>
        </p:nvGrpSpPr>
        <p:grpSpPr>
          <a:xfrm>
            <a:off x="1080599" y="1874011"/>
            <a:ext cx="386328" cy="454340"/>
            <a:chOff x="-196850" y="4075112"/>
            <a:chExt cx="225425" cy="265113"/>
          </a:xfrm>
        </p:grpSpPr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8D36C81D-5746-4662-9BD9-71DCEE7AC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6850" y="4075112"/>
              <a:ext cx="225425" cy="265113"/>
            </a:xfrm>
            <a:custGeom>
              <a:avLst/>
              <a:gdLst>
                <a:gd name="T0" fmla="*/ 102 w 105"/>
                <a:gd name="T1" fmla="*/ 66 h 121"/>
                <a:gd name="T2" fmla="*/ 91 w 105"/>
                <a:gd name="T3" fmla="*/ 49 h 121"/>
                <a:gd name="T4" fmla="*/ 91 w 105"/>
                <a:gd name="T5" fmla="*/ 48 h 121"/>
                <a:gd name="T6" fmla="*/ 69 w 105"/>
                <a:gd name="T7" fmla="*/ 8 h 121"/>
                <a:gd name="T8" fmla="*/ 23 w 105"/>
                <a:gd name="T9" fmla="*/ 8 h 121"/>
                <a:gd name="T10" fmla="*/ 1 w 105"/>
                <a:gd name="T11" fmla="*/ 48 h 121"/>
                <a:gd name="T12" fmla="*/ 19 w 105"/>
                <a:gd name="T13" fmla="*/ 84 h 121"/>
                <a:gd name="T14" fmla="*/ 19 w 105"/>
                <a:gd name="T15" fmla="*/ 121 h 121"/>
                <a:gd name="T16" fmla="*/ 66 w 105"/>
                <a:gd name="T17" fmla="*/ 121 h 121"/>
                <a:gd name="T18" fmla="*/ 66 w 105"/>
                <a:gd name="T19" fmla="*/ 104 h 121"/>
                <a:gd name="T20" fmla="*/ 73 w 105"/>
                <a:gd name="T21" fmla="*/ 104 h 121"/>
                <a:gd name="T22" fmla="*/ 86 w 105"/>
                <a:gd name="T23" fmla="*/ 98 h 121"/>
                <a:gd name="T24" fmla="*/ 91 w 105"/>
                <a:gd name="T25" fmla="*/ 86 h 121"/>
                <a:gd name="T26" fmla="*/ 91 w 105"/>
                <a:gd name="T27" fmla="*/ 77 h 121"/>
                <a:gd name="T28" fmla="*/ 98 w 105"/>
                <a:gd name="T29" fmla="*/ 77 h 121"/>
                <a:gd name="T30" fmla="*/ 102 w 105"/>
                <a:gd name="T31" fmla="*/ 6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21">
                  <a:moveTo>
                    <a:pt x="102" y="66"/>
                  </a:moveTo>
                  <a:cubicBezTo>
                    <a:pt x="91" y="49"/>
                    <a:pt x="91" y="49"/>
                    <a:pt x="91" y="49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2" y="32"/>
                    <a:pt x="83" y="16"/>
                    <a:pt x="69" y="8"/>
                  </a:cubicBezTo>
                  <a:cubicBezTo>
                    <a:pt x="55" y="0"/>
                    <a:pt x="37" y="0"/>
                    <a:pt x="23" y="8"/>
                  </a:cubicBezTo>
                  <a:cubicBezTo>
                    <a:pt x="9" y="16"/>
                    <a:pt x="0" y="32"/>
                    <a:pt x="1" y="48"/>
                  </a:cubicBezTo>
                  <a:cubicBezTo>
                    <a:pt x="1" y="62"/>
                    <a:pt x="7" y="75"/>
                    <a:pt x="19" y="84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8" y="104"/>
                    <a:pt x="83" y="102"/>
                    <a:pt x="86" y="98"/>
                  </a:cubicBezTo>
                  <a:cubicBezTo>
                    <a:pt x="89" y="95"/>
                    <a:pt x="91" y="90"/>
                    <a:pt x="91" y="86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102" y="77"/>
                    <a:pt x="105" y="72"/>
                    <a:pt x="102" y="66"/>
                  </a:cubicBezTo>
                  <a:close/>
                </a:path>
              </a:pathLst>
            </a:custGeom>
            <a:solidFill>
              <a:srgbClr val="30E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09C7C49B-D489-4DF9-A0D4-8B67A69E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3038" y="4105275"/>
              <a:ext cx="150813" cy="127000"/>
            </a:xfrm>
            <a:custGeom>
              <a:avLst/>
              <a:gdLst>
                <a:gd name="T0" fmla="*/ 45 w 70"/>
                <a:gd name="T1" fmla="*/ 37 h 58"/>
                <a:gd name="T2" fmla="*/ 35 w 70"/>
                <a:gd name="T3" fmla="*/ 58 h 58"/>
                <a:gd name="T4" fmla="*/ 28 w 70"/>
                <a:gd name="T5" fmla="*/ 49 h 58"/>
                <a:gd name="T6" fmla="*/ 21 w 70"/>
                <a:gd name="T7" fmla="*/ 36 h 58"/>
                <a:gd name="T8" fmla="*/ 17 w 70"/>
                <a:gd name="T9" fmla="*/ 31 h 58"/>
                <a:gd name="T10" fmla="*/ 24 w 70"/>
                <a:gd name="T11" fmla="*/ 28 h 58"/>
                <a:gd name="T12" fmla="*/ 16 w 70"/>
                <a:gd name="T13" fmla="*/ 27 h 58"/>
                <a:gd name="T14" fmla="*/ 16 w 70"/>
                <a:gd name="T15" fmla="*/ 22 h 58"/>
                <a:gd name="T16" fmla="*/ 25 w 70"/>
                <a:gd name="T17" fmla="*/ 16 h 58"/>
                <a:gd name="T18" fmla="*/ 26 w 70"/>
                <a:gd name="T19" fmla="*/ 16 h 58"/>
                <a:gd name="T20" fmla="*/ 29 w 70"/>
                <a:gd name="T21" fmla="*/ 17 h 58"/>
                <a:gd name="T22" fmla="*/ 32 w 70"/>
                <a:gd name="T23" fmla="*/ 23 h 58"/>
                <a:gd name="T24" fmla="*/ 29 w 70"/>
                <a:gd name="T25" fmla="*/ 32 h 58"/>
                <a:gd name="T26" fmla="*/ 33 w 70"/>
                <a:gd name="T27" fmla="*/ 29 h 58"/>
                <a:gd name="T28" fmla="*/ 41 w 70"/>
                <a:gd name="T29" fmla="*/ 26 h 58"/>
                <a:gd name="T30" fmla="*/ 41 w 70"/>
                <a:gd name="T31" fmla="*/ 24 h 58"/>
                <a:gd name="T32" fmla="*/ 35 w 70"/>
                <a:gd name="T33" fmla="*/ 25 h 58"/>
                <a:gd name="T34" fmla="*/ 34 w 70"/>
                <a:gd name="T35" fmla="*/ 18 h 58"/>
                <a:gd name="T36" fmla="*/ 41 w 70"/>
                <a:gd name="T37" fmla="*/ 18 h 58"/>
                <a:gd name="T38" fmla="*/ 56 w 70"/>
                <a:gd name="T39" fmla="*/ 32 h 58"/>
                <a:gd name="T40" fmla="*/ 58 w 70"/>
                <a:gd name="T41" fmla="*/ 33 h 58"/>
                <a:gd name="T42" fmla="*/ 55 w 70"/>
                <a:gd name="T43" fmla="*/ 23 h 58"/>
                <a:gd name="T44" fmla="*/ 60 w 70"/>
                <a:gd name="T45" fmla="*/ 18 h 58"/>
                <a:gd name="T46" fmla="*/ 52 w 70"/>
                <a:gd name="T47" fmla="*/ 20 h 58"/>
                <a:gd name="T48" fmla="*/ 50 w 70"/>
                <a:gd name="T49" fmla="*/ 12 h 58"/>
                <a:gd name="T50" fmla="*/ 47 w 70"/>
                <a:gd name="T51" fmla="*/ 10 h 58"/>
                <a:gd name="T52" fmla="*/ 33 w 70"/>
                <a:gd name="T53" fmla="*/ 7 h 58"/>
                <a:gd name="T54" fmla="*/ 31 w 70"/>
                <a:gd name="T55" fmla="*/ 6 h 58"/>
                <a:gd name="T56" fmla="*/ 25 w 70"/>
                <a:gd name="T57" fmla="*/ 13 h 58"/>
                <a:gd name="T58" fmla="*/ 18 w 70"/>
                <a:gd name="T59" fmla="*/ 9 h 58"/>
                <a:gd name="T60" fmla="*/ 16 w 70"/>
                <a:gd name="T61" fmla="*/ 12 h 58"/>
                <a:gd name="T62" fmla="*/ 20 w 70"/>
                <a:gd name="T63" fmla="*/ 15 h 58"/>
                <a:gd name="T64" fmla="*/ 14 w 70"/>
                <a:gd name="T65" fmla="*/ 21 h 58"/>
                <a:gd name="T66" fmla="*/ 13 w 70"/>
                <a:gd name="T67" fmla="*/ 23 h 58"/>
                <a:gd name="T68" fmla="*/ 10 w 70"/>
                <a:gd name="T69" fmla="*/ 17 h 58"/>
                <a:gd name="T70" fmla="*/ 8 w 70"/>
                <a:gd name="T71" fmla="*/ 19 h 58"/>
                <a:gd name="T72" fmla="*/ 14 w 70"/>
                <a:gd name="T73" fmla="*/ 27 h 58"/>
                <a:gd name="T74" fmla="*/ 12 w 70"/>
                <a:gd name="T75" fmla="*/ 37 h 58"/>
                <a:gd name="T76" fmla="*/ 12 w 70"/>
                <a:gd name="T77" fmla="*/ 40 h 58"/>
                <a:gd name="T78" fmla="*/ 17 w 70"/>
                <a:gd name="T79" fmla="*/ 36 h 58"/>
                <a:gd name="T80" fmla="*/ 24 w 70"/>
                <a:gd name="T81" fmla="*/ 42 h 58"/>
                <a:gd name="T82" fmla="*/ 25 w 70"/>
                <a:gd name="T83" fmla="*/ 58 h 58"/>
                <a:gd name="T84" fmla="*/ 12 w 70"/>
                <a:gd name="T85" fmla="*/ 46 h 58"/>
                <a:gd name="T86" fmla="*/ 3 w 70"/>
                <a:gd name="T87" fmla="*/ 35 h 58"/>
                <a:gd name="T88" fmla="*/ 3 w 70"/>
                <a:gd name="T89" fmla="*/ 20 h 58"/>
                <a:gd name="T90" fmla="*/ 21 w 70"/>
                <a:gd name="T91" fmla="*/ 3 h 58"/>
                <a:gd name="T92" fmla="*/ 30 w 70"/>
                <a:gd name="T93" fmla="*/ 0 h 58"/>
                <a:gd name="T94" fmla="*/ 47 w 70"/>
                <a:gd name="T95" fmla="*/ 1 h 58"/>
                <a:gd name="T96" fmla="*/ 54 w 70"/>
                <a:gd name="T97" fmla="*/ 7 h 58"/>
                <a:gd name="T98" fmla="*/ 65 w 70"/>
                <a:gd name="T99" fmla="*/ 18 h 58"/>
                <a:gd name="T100" fmla="*/ 59 w 70"/>
                <a:gd name="T101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" h="58">
                  <a:moveTo>
                    <a:pt x="59" y="37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39" y="37"/>
                    <a:pt x="35" y="41"/>
                    <a:pt x="35" y="4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6"/>
                    <a:pt x="28" y="42"/>
                    <a:pt x="26" y="39"/>
                  </a:cubicBezTo>
                  <a:cubicBezTo>
                    <a:pt x="25" y="38"/>
                    <a:pt x="23" y="37"/>
                    <a:pt x="21" y="36"/>
                  </a:cubicBezTo>
                  <a:cubicBezTo>
                    <a:pt x="20" y="35"/>
                    <a:pt x="19" y="34"/>
                    <a:pt x="18" y="33"/>
                  </a:cubicBezTo>
                  <a:cubicBezTo>
                    <a:pt x="18" y="32"/>
                    <a:pt x="17" y="31"/>
                    <a:pt x="17" y="31"/>
                  </a:cubicBezTo>
                  <a:cubicBezTo>
                    <a:pt x="19" y="30"/>
                    <a:pt x="21" y="30"/>
                    <a:pt x="23" y="30"/>
                  </a:cubicBezTo>
                  <a:cubicBezTo>
                    <a:pt x="24" y="30"/>
                    <a:pt x="24" y="29"/>
                    <a:pt x="24" y="28"/>
                  </a:cubicBezTo>
                  <a:cubicBezTo>
                    <a:pt x="24" y="27"/>
                    <a:pt x="24" y="27"/>
                    <a:pt x="23" y="26"/>
                  </a:cubicBezTo>
                  <a:cubicBezTo>
                    <a:pt x="21" y="26"/>
                    <a:pt x="18" y="26"/>
                    <a:pt x="16" y="27"/>
                  </a:cubicBezTo>
                  <a:cubicBezTo>
                    <a:pt x="16" y="27"/>
                    <a:pt x="16" y="27"/>
                    <a:pt x="16" y="26"/>
                  </a:cubicBezTo>
                  <a:cubicBezTo>
                    <a:pt x="16" y="25"/>
                    <a:pt x="16" y="24"/>
                    <a:pt x="16" y="22"/>
                  </a:cubicBezTo>
                  <a:cubicBezTo>
                    <a:pt x="18" y="19"/>
                    <a:pt x="21" y="18"/>
                    <a:pt x="24" y="17"/>
                  </a:cubicBezTo>
                  <a:cubicBezTo>
                    <a:pt x="24" y="17"/>
                    <a:pt x="25" y="17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7"/>
                    <a:pt x="28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1" y="19"/>
                    <a:pt x="32" y="21"/>
                    <a:pt x="32" y="23"/>
                  </a:cubicBezTo>
                  <a:cubicBezTo>
                    <a:pt x="32" y="26"/>
                    <a:pt x="30" y="28"/>
                    <a:pt x="29" y="29"/>
                  </a:cubicBezTo>
                  <a:cubicBezTo>
                    <a:pt x="28" y="30"/>
                    <a:pt x="28" y="31"/>
                    <a:pt x="29" y="32"/>
                  </a:cubicBezTo>
                  <a:cubicBezTo>
                    <a:pt x="29" y="32"/>
                    <a:pt x="30" y="32"/>
                    <a:pt x="31" y="32"/>
                  </a:cubicBezTo>
                  <a:cubicBezTo>
                    <a:pt x="32" y="31"/>
                    <a:pt x="33" y="30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28"/>
                    <a:pt x="39" y="27"/>
                    <a:pt x="41" y="26"/>
                  </a:cubicBezTo>
                  <a:cubicBezTo>
                    <a:pt x="41" y="26"/>
                    <a:pt x="41" y="26"/>
                    <a:pt x="42" y="25"/>
                  </a:cubicBezTo>
                  <a:cubicBezTo>
                    <a:pt x="42" y="25"/>
                    <a:pt x="42" y="24"/>
                    <a:pt x="41" y="24"/>
                  </a:cubicBezTo>
                  <a:cubicBezTo>
                    <a:pt x="41" y="23"/>
                    <a:pt x="40" y="23"/>
                    <a:pt x="39" y="24"/>
                  </a:cubicBezTo>
                  <a:cubicBezTo>
                    <a:pt x="38" y="24"/>
                    <a:pt x="36" y="25"/>
                    <a:pt x="35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5" y="22"/>
                    <a:pt x="35" y="20"/>
                    <a:pt x="34" y="18"/>
                  </a:cubicBezTo>
                  <a:cubicBezTo>
                    <a:pt x="35" y="18"/>
                    <a:pt x="36" y="18"/>
                    <a:pt x="38" y="18"/>
                  </a:cubicBezTo>
                  <a:cubicBezTo>
                    <a:pt x="39" y="18"/>
                    <a:pt x="40" y="18"/>
                    <a:pt x="41" y="18"/>
                  </a:cubicBezTo>
                  <a:cubicBezTo>
                    <a:pt x="43" y="20"/>
                    <a:pt x="45" y="22"/>
                    <a:pt x="48" y="23"/>
                  </a:cubicBezTo>
                  <a:cubicBezTo>
                    <a:pt x="52" y="25"/>
                    <a:pt x="56" y="27"/>
                    <a:pt x="56" y="32"/>
                  </a:cubicBezTo>
                  <a:cubicBezTo>
                    <a:pt x="56" y="32"/>
                    <a:pt x="56" y="33"/>
                    <a:pt x="57" y="33"/>
                  </a:cubicBezTo>
                  <a:cubicBezTo>
                    <a:pt x="57" y="33"/>
                    <a:pt x="58" y="33"/>
                    <a:pt x="58" y="33"/>
                  </a:cubicBezTo>
                  <a:cubicBezTo>
                    <a:pt x="59" y="33"/>
                    <a:pt x="59" y="32"/>
                    <a:pt x="59" y="32"/>
                  </a:cubicBezTo>
                  <a:cubicBezTo>
                    <a:pt x="59" y="28"/>
                    <a:pt x="58" y="25"/>
                    <a:pt x="55" y="23"/>
                  </a:cubicBezTo>
                  <a:cubicBezTo>
                    <a:pt x="57" y="23"/>
                    <a:pt x="59" y="22"/>
                    <a:pt x="60" y="21"/>
                  </a:cubicBezTo>
                  <a:cubicBezTo>
                    <a:pt x="61" y="20"/>
                    <a:pt x="61" y="19"/>
                    <a:pt x="60" y="18"/>
                  </a:cubicBezTo>
                  <a:cubicBezTo>
                    <a:pt x="59" y="18"/>
                    <a:pt x="58" y="18"/>
                    <a:pt x="58" y="18"/>
                  </a:cubicBezTo>
                  <a:cubicBezTo>
                    <a:pt x="57" y="19"/>
                    <a:pt x="55" y="20"/>
                    <a:pt x="52" y="20"/>
                  </a:cubicBezTo>
                  <a:cubicBezTo>
                    <a:pt x="49" y="20"/>
                    <a:pt x="47" y="19"/>
                    <a:pt x="44" y="17"/>
                  </a:cubicBezTo>
                  <a:cubicBezTo>
                    <a:pt x="47" y="16"/>
                    <a:pt x="49" y="14"/>
                    <a:pt x="50" y="12"/>
                  </a:cubicBezTo>
                  <a:cubicBezTo>
                    <a:pt x="51" y="11"/>
                    <a:pt x="50" y="10"/>
                    <a:pt x="50" y="9"/>
                  </a:cubicBezTo>
                  <a:cubicBezTo>
                    <a:pt x="49" y="9"/>
                    <a:pt x="48" y="9"/>
                    <a:pt x="47" y="10"/>
                  </a:cubicBezTo>
                  <a:cubicBezTo>
                    <a:pt x="45" y="15"/>
                    <a:pt x="39" y="16"/>
                    <a:pt x="31" y="14"/>
                  </a:cubicBezTo>
                  <a:cubicBezTo>
                    <a:pt x="33" y="12"/>
                    <a:pt x="34" y="10"/>
                    <a:pt x="33" y="7"/>
                  </a:cubicBezTo>
                  <a:cubicBezTo>
                    <a:pt x="33" y="7"/>
                    <a:pt x="33" y="6"/>
                    <a:pt x="33" y="6"/>
                  </a:cubicBezTo>
                  <a:cubicBezTo>
                    <a:pt x="32" y="5"/>
                    <a:pt x="31" y="5"/>
                    <a:pt x="31" y="6"/>
                  </a:cubicBezTo>
                  <a:cubicBezTo>
                    <a:pt x="30" y="6"/>
                    <a:pt x="30" y="7"/>
                    <a:pt x="30" y="8"/>
                  </a:cubicBezTo>
                  <a:cubicBezTo>
                    <a:pt x="30" y="11"/>
                    <a:pt x="28" y="12"/>
                    <a:pt x="25" y="13"/>
                  </a:cubicBezTo>
                  <a:cubicBezTo>
                    <a:pt x="24" y="13"/>
                    <a:pt x="24" y="14"/>
                    <a:pt x="23" y="14"/>
                  </a:cubicBezTo>
                  <a:cubicBezTo>
                    <a:pt x="22" y="12"/>
                    <a:pt x="20" y="10"/>
                    <a:pt x="18" y="9"/>
                  </a:cubicBezTo>
                  <a:cubicBezTo>
                    <a:pt x="17" y="9"/>
                    <a:pt x="17" y="9"/>
                    <a:pt x="16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3"/>
                    <a:pt x="17" y="13"/>
                  </a:cubicBezTo>
                  <a:cubicBezTo>
                    <a:pt x="18" y="13"/>
                    <a:pt x="19" y="14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7" y="16"/>
                    <a:pt x="15" y="19"/>
                    <a:pt x="14" y="21"/>
                  </a:cubicBezTo>
                  <a:cubicBezTo>
                    <a:pt x="13" y="22"/>
                    <a:pt x="13" y="23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1"/>
                    <a:pt x="12" y="20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cubicBezTo>
                    <a:pt x="10" y="17"/>
                    <a:pt x="9" y="17"/>
                    <a:pt x="9" y="17"/>
                  </a:cubicBezTo>
                  <a:cubicBezTo>
                    <a:pt x="8" y="18"/>
                    <a:pt x="8" y="18"/>
                    <a:pt x="8" y="19"/>
                  </a:cubicBezTo>
                  <a:cubicBezTo>
                    <a:pt x="9" y="21"/>
                    <a:pt x="9" y="23"/>
                    <a:pt x="10" y="24"/>
                  </a:cubicBezTo>
                  <a:cubicBezTo>
                    <a:pt x="11" y="26"/>
                    <a:pt x="12" y="27"/>
                    <a:pt x="14" y="27"/>
                  </a:cubicBezTo>
                  <a:cubicBezTo>
                    <a:pt x="14" y="30"/>
                    <a:pt x="15" y="32"/>
                    <a:pt x="16" y="34"/>
                  </a:cubicBezTo>
                  <a:cubicBezTo>
                    <a:pt x="15" y="35"/>
                    <a:pt x="13" y="36"/>
                    <a:pt x="12" y="37"/>
                  </a:cubicBezTo>
                  <a:cubicBezTo>
                    <a:pt x="11" y="37"/>
                    <a:pt x="11" y="38"/>
                    <a:pt x="11" y="38"/>
                  </a:cubicBezTo>
                  <a:cubicBezTo>
                    <a:pt x="11" y="39"/>
                    <a:pt x="11" y="40"/>
                    <a:pt x="12" y="40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15" y="39"/>
                    <a:pt x="16" y="38"/>
                    <a:pt x="17" y="36"/>
                  </a:cubicBezTo>
                  <a:cubicBezTo>
                    <a:pt x="18" y="37"/>
                    <a:pt x="19" y="38"/>
                    <a:pt x="20" y="38"/>
                  </a:cubicBezTo>
                  <a:cubicBezTo>
                    <a:pt x="22" y="39"/>
                    <a:pt x="23" y="40"/>
                    <a:pt x="24" y="42"/>
                  </a:cubicBezTo>
                  <a:cubicBezTo>
                    <a:pt x="25" y="43"/>
                    <a:pt x="25" y="46"/>
                    <a:pt x="25" y="49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8" y="47"/>
                    <a:pt x="13" y="46"/>
                    <a:pt x="12" y="46"/>
                  </a:cubicBezTo>
                  <a:cubicBezTo>
                    <a:pt x="10" y="45"/>
                    <a:pt x="4" y="42"/>
                    <a:pt x="3" y="36"/>
                  </a:cubicBezTo>
                  <a:cubicBezTo>
                    <a:pt x="3" y="36"/>
                    <a:pt x="3" y="35"/>
                    <a:pt x="3" y="35"/>
                  </a:cubicBezTo>
                  <a:cubicBezTo>
                    <a:pt x="0" y="31"/>
                    <a:pt x="0" y="26"/>
                    <a:pt x="3" y="23"/>
                  </a:cubicBezTo>
                  <a:cubicBezTo>
                    <a:pt x="3" y="22"/>
                    <a:pt x="3" y="21"/>
                    <a:pt x="3" y="20"/>
                  </a:cubicBezTo>
                  <a:cubicBezTo>
                    <a:pt x="3" y="15"/>
                    <a:pt x="6" y="11"/>
                    <a:pt x="11" y="10"/>
                  </a:cubicBezTo>
                  <a:cubicBezTo>
                    <a:pt x="13" y="6"/>
                    <a:pt x="16" y="3"/>
                    <a:pt x="21" y="3"/>
                  </a:cubicBezTo>
                  <a:cubicBezTo>
                    <a:pt x="22" y="3"/>
                    <a:pt x="23" y="3"/>
                    <a:pt x="23" y="3"/>
                  </a:cubicBezTo>
                  <a:cubicBezTo>
                    <a:pt x="25" y="1"/>
                    <a:pt x="28" y="0"/>
                    <a:pt x="30" y="0"/>
                  </a:cubicBezTo>
                  <a:cubicBezTo>
                    <a:pt x="33" y="0"/>
                    <a:pt x="36" y="1"/>
                    <a:pt x="38" y="2"/>
                  </a:cubicBezTo>
                  <a:cubicBezTo>
                    <a:pt x="41" y="1"/>
                    <a:pt x="44" y="0"/>
                    <a:pt x="47" y="1"/>
                  </a:cubicBezTo>
                  <a:cubicBezTo>
                    <a:pt x="50" y="2"/>
                    <a:pt x="53" y="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60" y="7"/>
                    <a:pt x="65" y="12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8" y="20"/>
                    <a:pt x="70" y="24"/>
                    <a:pt x="70" y="28"/>
                  </a:cubicBezTo>
                  <a:cubicBezTo>
                    <a:pt x="69" y="33"/>
                    <a:pt x="64" y="37"/>
                    <a:pt x="59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710B891-A875-4E35-8B65-57CA6336C7F4}"/>
              </a:ext>
            </a:extLst>
          </p:cNvPr>
          <p:cNvGrpSpPr/>
          <p:nvPr/>
        </p:nvGrpSpPr>
        <p:grpSpPr>
          <a:xfrm>
            <a:off x="10099577" y="1533730"/>
            <a:ext cx="1538085" cy="1944037"/>
            <a:chOff x="9121382" y="1464282"/>
            <a:chExt cx="1538085" cy="194403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3B384B6-B4C8-4B53-9F6C-842FA494389A}"/>
                </a:ext>
              </a:extLst>
            </p:cNvPr>
            <p:cNvSpPr/>
            <p:nvPr/>
          </p:nvSpPr>
          <p:spPr>
            <a:xfrm>
              <a:off x="9421309" y="1562617"/>
              <a:ext cx="938232" cy="938232"/>
            </a:xfrm>
            <a:prstGeom prst="ellipse">
              <a:avLst/>
            </a:prstGeom>
            <a:solidFill>
              <a:schemeClr val="tx2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6E8500-6A00-402C-A5DA-538B73A224BE}"/>
                </a:ext>
              </a:extLst>
            </p:cNvPr>
            <p:cNvSpPr/>
            <p:nvPr/>
          </p:nvSpPr>
          <p:spPr>
            <a:xfrm>
              <a:off x="9121382" y="2793085"/>
              <a:ext cx="1538085" cy="615234"/>
            </a:xfrm>
            <a:custGeom>
              <a:avLst/>
              <a:gdLst>
                <a:gd name="connsiteX0" fmla="*/ 0 w 1538085"/>
                <a:gd name="connsiteY0" fmla="*/ 0 h 615234"/>
                <a:gd name="connsiteX1" fmla="*/ 1538085 w 1538085"/>
                <a:gd name="connsiteY1" fmla="*/ 0 h 615234"/>
                <a:gd name="connsiteX2" fmla="*/ 1538085 w 1538085"/>
                <a:gd name="connsiteY2" fmla="*/ 615234 h 615234"/>
                <a:gd name="connsiteX3" fmla="*/ 0 w 1538085"/>
                <a:gd name="connsiteY3" fmla="*/ 615234 h 615234"/>
                <a:gd name="connsiteX4" fmla="*/ 0 w 1538085"/>
                <a:gd name="connsiteY4" fmla="*/ 0 h 61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085" h="615234">
                  <a:moveTo>
                    <a:pt x="0" y="0"/>
                  </a:moveTo>
                  <a:lnTo>
                    <a:pt x="1538085" y="0"/>
                  </a:lnTo>
                  <a:lnTo>
                    <a:pt x="1538085" y="615234"/>
                  </a:lnTo>
                  <a:lnTo>
                    <a:pt x="0" y="61523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  <a:t>Provides personalized </a:t>
              </a:r>
              <a:b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</a:br>
              <a: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  <a:t>AI model</a:t>
              </a:r>
              <a:endParaRPr lang="en-US" sz="1600" b="0" kern="1200">
                <a:solidFill>
                  <a:schemeClr val="tx1"/>
                </a:solidFill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2E52B499-C082-441A-B5B2-8E58649F5F8F}"/>
                </a:ext>
              </a:extLst>
            </p:cNvPr>
            <p:cNvSpPr/>
            <p:nvPr/>
          </p:nvSpPr>
          <p:spPr>
            <a:xfrm>
              <a:off x="9322973" y="1464282"/>
              <a:ext cx="1134902" cy="1134902"/>
            </a:xfrm>
            <a:prstGeom prst="arc">
              <a:avLst>
                <a:gd name="adj1" fmla="val 12272961"/>
                <a:gd name="adj2" fmla="val 5410809"/>
              </a:avLst>
            </a:prstGeom>
            <a:noFill/>
            <a:ln w="12700">
              <a:solidFill>
                <a:schemeClr val="tx2"/>
              </a:solidFill>
              <a:prstDash val="solid"/>
              <a:headEnd type="oval"/>
              <a:tailEnd type="oval"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4E01D2BF-BDC0-4152-B4C8-9F319CEA480E}"/>
                </a:ext>
              </a:extLst>
            </p:cNvPr>
            <p:cNvGrpSpPr/>
            <p:nvPr/>
          </p:nvGrpSpPr>
          <p:grpSpPr>
            <a:xfrm>
              <a:off x="9716302" y="1841309"/>
              <a:ext cx="348237" cy="380887"/>
              <a:chOff x="825500" y="4108450"/>
              <a:chExt cx="203200" cy="222250"/>
            </a:xfrm>
          </p:grpSpPr>
          <p:sp>
            <p:nvSpPr>
              <p:cNvPr id="121" name="Oval 44">
                <a:extLst>
                  <a:ext uri="{FF2B5EF4-FFF2-40B4-BE49-F238E27FC236}">
                    <a16:creationId xmlns:a16="http://schemas.microsoft.com/office/drawing/2014/main" id="{7D713958-1AB1-49A3-AD43-1B5FB8646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300" y="4108450"/>
                <a:ext cx="103188" cy="1047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9" name="Freeform 52">
                <a:extLst>
                  <a:ext uri="{FF2B5EF4-FFF2-40B4-BE49-F238E27FC236}">
                    <a16:creationId xmlns:a16="http://schemas.microsoft.com/office/drawing/2014/main" id="{FC96E8E7-7C8F-466A-9702-E5C7193A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0" y="4225925"/>
                <a:ext cx="203200" cy="104775"/>
              </a:xfrm>
              <a:custGeom>
                <a:avLst/>
                <a:gdLst>
                  <a:gd name="T0" fmla="*/ 94 w 94"/>
                  <a:gd name="T1" fmla="*/ 48 h 48"/>
                  <a:gd name="T2" fmla="*/ 94 w 94"/>
                  <a:gd name="T3" fmla="*/ 24 h 48"/>
                  <a:gd name="T4" fmla="*/ 90 w 94"/>
                  <a:gd name="T5" fmla="*/ 14 h 48"/>
                  <a:gd name="T6" fmla="*/ 67 w 94"/>
                  <a:gd name="T7" fmla="*/ 3 h 48"/>
                  <a:gd name="T8" fmla="*/ 47 w 94"/>
                  <a:gd name="T9" fmla="*/ 0 h 48"/>
                  <a:gd name="T10" fmla="*/ 27 w 94"/>
                  <a:gd name="T11" fmla="*/ 3 h 48"/>
                  <a:gd name="T12" fmla="*/ 4 w 94"/>
                  <a:gd name="T13" fmla="*/ 14 h 48"/>
                  <a:gd name="T14" fmla="*/ 0 w 94"/>
                  <a:gd name="T15" fmla="*/ 24 h 48"/>
                  <a:gd name="T16" fmla="*/ 0 w 94"/>
                  <a:gd name="T17" fmla="*/ 48 h 48"/>
                  <a:gd name="T18" fmla="*/ 94 w 94"/>
                  <a:gd name="T19" fmla="*/ 48 h 48"/>
                  <a:gd name="T20" fmla="*/ 94 w 94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48">
                    <a:moveTo>
                      <a:pt x="94" y="48"/>
                    </a:moveTo>
                    <a:cubicBezTo>
                      <a:pt x="94" y="24"/>
                      <a:pt x="94" y="24"/>
                      <a:pt x="94" y="24"/>
                    </a:cubicBezTo>
                    <a:cubicBezTo>
                      <a:pt x="94" y="20"/>
                      <a:pt x="93" y="17"/>
                      <a:pt x="90" y="14"/>
                    </a:cubicBezTo>
                    <a:cubicBezTo>
                      <a:pt x="83" y="9"/>
                      <a:pt x="75" y="5"/>
                      <a:pt x="67" y="3"/>
                    </a:cubicBezTo>
                    <a:cubicBezTo>
                      <a:pt x="61" y="1"/>
                      <a:pt x="54" y="0"/>
                      <a:pt x="47" y="0"/>
                    </a:cubicBezTo>
                    <a:cubicBezTo>
                      <a:pt x="40" y="0"/>
                      <a:pt x="34" y="1"/>
                      <a:pt x="27" y="3"/>
                    </a:cubicBezTo>
                    <a:cubicBezTo>
                      <a:pt x="19" y="5"/>
                      <a:pt x="11" y="9"/>
                      <a:pt x="4" y="14"/>
                    </a:cubicBezTo>
                    <a:cubicBezTo>
                      <a:pt x="1" y="17"/>
                      <a:pt x="0" y="20"/>
                      <a:pt x="0" y="2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4" y="48"/>
                      <a:pt x="94" y="48"/>
                      <a:pt x="94" y="48"/>
                    </a:cubicBez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29D93CC-3FBF-454B-9E7A-0F1ECA2680F1}"/>
              </a:ext>
            </a:extLst>
          </p:cNvPr>
          <p:cNvGrpSpPr/>
          <p:nvPr/>
        </p:nvGrpSpPr>
        <p:grpSpPr>
          <a:xfrm>
            <a:off x="7700863" y="1533730"/>
            <a:ext cx="1538085" cy="1944037"/>
            <a:chOff x="7314132" y="1464282"/>
            <a:chExt cx="1538085" cy="1944037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412ADB79-A3A1-46F2-B7FF-E4B4895C2255}"/>
                </a:ext>
              </a:extLst>
            </p:cNvPr>
            <p:cNvSpPr/>
            <p:nvPr/>
          </p:nvSpPr>
          <p:spPr>
            <a:xfrm>
              <a:off x="7509442" y="1464282"/>
              <a:ext cx="1134902" cy="1134902"/>
            </a:xfrm>
            <a:prstGeom prst="arc">
              <a:avLst>
                <a:gd name="adj1" fmla="val 12272961"/>
                <a:gd name="adj2" fmla="val 5410809"/>
              </a:avLst>
            </a:prstGeom>
            <a:noFill/>
            <a:ln w="12700">
              <a:solidFill>
                <a:schemeClr val="tx2"/>
              </a:solidFill>
              <a:prstDash val="solid"/>
              <a:headEnd type="oval"/>
              <a:tailEnd type="oval"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7A022C-11D2-4770-99FA-E2A2341A61B6}"/>
                </a:ext>
              </a:extLst>
            </p:cNvPr>
            <p:cNvSpPr/>
            <p:nvPr/>
          </p:nvSpPr>
          <p:spPr>
            <a:xfrm>
              <a:off x="7614058" y="1562617"/>
              <a:ext cx="938232" cy="938232"/>
            </a:xfrm>
            <a:prstGeom prst="ellipse">
              <a:avLst/>
            </a:prstGeom>
            <a:solidFill>
              <a:schemeClr val="tx2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E3D3533-D483-4C12-893C-E12F082A7C61}"/>
                </a:ext>
              </a:extLst>
            </p:cNvPr>
            <p:cNvSpPr/>
            <p:nvPr/>
          </p:nvSpPr>
          <p:spPr>
            <a:xfrm>
              <a:off x="7314132" y="2793085"/>
              <a:ext cx="1538085" cy="615234"/>
            </a:xfrm>
            <a:custGeom>
              <a:avLst/>
              <a:gdLst>
                <a:gd name="connsiteX0" fmla="*/ 0 w 1538085"/>
                <a:gd name="connsiteY0" fmla="*/ 0 h 615234"/>
                <a:gd name="connsiteX1" fmla="*/ 1538085 w 1538085"/>
                <a:gd name="connsiteY1" fmla="*/ 0 h 615234"/>
                <a:gd name="connsiteX2" fmla="*/ 1538085 w 1538085"/>
                <a:gd name="connsiteY2" fmla="*/ 615234 h 615234"/>
                <a:gd name="connsiteX3" fmla="*/ 0 w 1538085"/>
                <a:gd name="connsiteY3" fmla="*/ 615234 h 615234"/>
                <a:gd name="connsiteX4" fmla="*/ 0 w 1538085"/>
                <a:gd name="connsiteY4" fmla="*/ 0 h 61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085" h="615234">
                  <a:moveTo>
                    <a:pt x="0" y="0"/>
                  </a:moveTo>
                  <a:lnTo>
                    <a:pt x="1538085" y="0"/>
                  </a:lnTo>
                  <a:lnTo>
                    <a:pt x="1538085" y="615234"/>
                  </a:lnTo>
                  <a:lnTo>
                    <a:pt x="0" y="61523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  <a:t>Reduces topic duplications</a:t>
              </a:r>
              <a:endParaRPr lang="en-US" sz="1600" b="0" kern="1200">
                <a:solidFill>
                  <a:schemeClr val="tx1"/>
                </a:solidFill>
              </a:endParaRP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CA37B85-5218-4125-8CF5-4DC8175B8DF1}"/>
                </a:ext>
              </a:extLst>
            </p:cNvPr>
            <p:cNvGrpSpPr/>
            <p:nvPr/>
          </p:nvGrpSpPr>
          <p:grpSpPr>
            <a:xfrm>
              <a:off x="7854642" y="1810004"/>
              <a:ext cx="457064" cy="443460"/>
              <a:chOff x="492125" y="4105275"/>
              <a:chExt cx="266700" cy="258763"/>
            </a:xfrm>
          </p:grpSpPr>
          <p:sp>
            <p:nvSpPr>
              <p:cNvPr id="95" name="Rectangle 18">
                <a:extLst>
                  <a:ext uri="{FF2B5EF4-FFF2-40B4-BE49-F238E27FC236}">
                    <a16:creationId xmlns:a16="http://schemas.microsoft.com/office/drawing/2014/main" id="{3109A6EB-0DEA-425C-ACBB-6162A3D8F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300" y="4133850"/>
                <a:ext cx="7938" cy="85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C90BA367-EAA6-4AF6-8638-D182F3320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700" y="4206875"/>
                <a:ext cx="84138" cy="34925"/>
              </a:xfrm>
              <a:custGeom>
                <a:avLst/>
                <a:gdLst>
                  <a:gd name="T0" fmla="*/ 53 w 53"/>
                  <a:gd name="T1" fmla="*/ 16 h 22"/>
                  <a:gd name="T2" fmla="*/ 50 w 53"/>
                  <a:gd name="T3" fmla="*/ 22 h 22"/>
                  <a:gd name="T4" fmla="*/ 0 w 53"/>
                  <a:gd name="T5" fmla="*/ 5 h 22"/>
                  <a:gd name="T6" fmla="*/ 1 w 53"/>
                  <a:gd name="T7" fmla="*/ 0 h 22"/>
                  <a:gd name="T8" fmla="*/ 53 w 53"/>
                  <a:gd name="T9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2">
                    <a:moveTo>
                      <a:pt x="53" y="16"/>
                    </a:moveTo>
                    <a:lnTo>
                      <a:pt x="50" y="22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53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389403AF-41A4-42F0-BFCF-9A42119C5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12" y="4260850"/>
                <a:ext cx="57150" cy="76200"/>
              </a:xfrm>
              <a:custGeom>
                <a:avLst/>
                <a:gdLst>
                  <a:gd name="T0" fmla="*/ 31 w 36"/>
                  <a:gd name="T1" fmla="*/ 0 h 48"/>
                  <a:gd name="T2" fmla="*/ 36 w 36"/>
                  <a:gd name="T3" fmla="*/ 4 h 48"/>
                  <a:gd name="T4" fmla="*/ 5 w 36"/>
                  <a:gd name="T5" fmla="*/ 48 h 48"/>
                  <a:gd name="T6" fmla="*/ 0 w 36"/>
                  <a:gd name="T7" fmla="*/ 44 h 48"/>
                  <a:gd name="T8" fmla="*/ 31 w 36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8">
                    <a:moveTo>
                      <a:pt x="31" y="0"/>
                    </a:moveTo>
                    <a:lnTo>
                      <a:pt x="36" y="4"/>
                    </a:lnTo>
                    <a:lnTo>
                      <a:pt x="5" y="48"/>
                    </a:lnTo>
                    <a:lnTo>
                      <a:pt x="0" y="4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8" name="Freeform 21">
                <a:extLst>
                  <a:ext uri="{FF2B5EF4-FFF2-40B4-BE49-F238E27FC236}">
                    <a16:creationId xmlns:a16="http://schemas.microsoft.com/office/drawing/2014/main" id="{26836B99-4B50-4592-9BDB-E564E2964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" y="4260850"/>
                <a:ext cx="55563" cy="76200"/>
              </a:xfrm>
              <a:custGeom>
                <a:avLst/>
                <a:gdLst>
                  <a:gd name="T0" fmla="*/ 0 w 35"/>
                  <a:gd name="T1" fmla="*/ 4 h 48"/>
                  <a:gd name="T2" fmla="*/ 4 w 35"/>
                  <a:gd name="T3" fmla="*/ 0 h 48"/>
                  <a:gd name="T4" fmla="*/ 35 w 35"/>
                  <a:gd name="T5" fmla="*/ 44 h 48"/>
                  <a:gd name="T6" fmla="*/ 31 w 35"/>
                  <a:gd name="T7" fmla="*/ 48 h 48"/>
                  <a:gd name="T8" fmla="*/ 0 w 35"/>
                  <a:gd name="T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8">
                    <a:moveTo>
                      <a:pt x="0" y="4"/>
                    </a:moveTo>
                    <a:lnTo>
                      <a:pt x="4" y="0"/>
                    </a:lnTo>
                    <a:lnTo>
                      <a:pt x="35" y="44"/>
                    </a:lnTo>
                    <a:lnTo>
                      <a:pt x="31" y="4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A465B413-FF16-48BF-BEA8-622D2EB9A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" y="4206875"/>
                <a:ext cx="84138" cy="34925"/>
              </a:xfrm>
              <a:custGeom>
                <a:avLst/>
                <a:gdLst>
                  <a:gd name="T0" fmla="*/ 3 w 53"/>
                  <a:gd name="T1" fmla="*/ 22 h 22"/>
                  <a:gd name="T2" fmla="*/ 0 w 53"/>
                  <a:gd name="T3" fmla="*/ 16 h 22"/>
                  <a:gd name="T4" fmla="*/ 51 w 53"/>
                  <a:gd name="T5" fmla="*/ 0 h 22"/>
                  <a:gd name="T6" fmla="*/ 53 w 53"/>
                  <a:gd name="T7" fmla="*/ 5 h 22"/>
                  <a:gd name="T8" fmla="*/ 3 w 53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2">
                    <a:moveTo>
                      <a:pt x="3" y="22"/>
                    </a:moveTo>
                    <a:lnTo>
                      <a:pt x="0" y="16"/>
                    </a:lnTo>
                    <a:lnTo>
                      <a:pt x="51" y="0"/>
                    </a:lnTo>
                    <a:lnTo>
                      <a:pt x="53" y="5"/>
                    </a:lnTo>
                    <a:lnTo>
                      <a:pt x="3" y="2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0" name="Oval 53">
                <a:extLst>
                  <a:ext uri="{FF2B5EF4-FFF2-40B4-BE49-F238E27FC236}">
                    <a16:creationId xmlns:a16="http://schemas.microsoft.com/office/drawing/2014/main" id="{29E8A1A8-5967-4DD1-9516-53A37DE1C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" y="4208462"/>
                <a:ext cx="69850" cy="73025"/>
              </a:xfrm>
              <a:prstGeom prst="ellipse">
                <a:avLst/>
              </a:pr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1" name="Oval 54">
                <a:extLst>
                  <a:ext uri="{FF2B5EF4-FFF2-40B4-BE49-F238E27FC236}">
                    <a16:creationId xmlns:a16="http://schemas.microsoft.com/office/drawing/2014/main" id="{D2C77642-DBA0-4E40-A6A1-6976F8F9B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837" y="4105275"/>
                <a:ext cx="44450" cy="46038"/>
              </a:xfrm>
              <a:prstGeom prst="ellipse">
                <a:avLst/>
              </a:pr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2" name="Freeform 55">
                <a:extLst>
                  <a:ext uri="{FF2B5EF4-FFF2-40B4-BE49-F238E27FC236}">
                    <a16:creationId xmlns:a16="http://schemas.microsoft.com/office/drawing/2014/main" id="{8BDE3BDA-A2D2-4807-9D6B-A431DF480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25" y="4183062"/>
                <a:ext cx="49213" cy="52388"/>
              </a:xfrm>
              <a:custGeom>
                <a:avLst/>
                <a:gdLst>
                  <a:gd name="T0" fmla="*/ 15 w 23"/>
                  <a:gd name="T1" fmla="*/ 2 h 24"/>
                  <a:gd name="T2" fmla="*/ 22 w 23"/>
                  <a:gd name="T3" fmla="*/ 15 h 24"/>
                  <a:gd name="T4" fmla="*/ 8 w 23"/>
                  <a:gd name="T5" fmla="*/ 22 h 24"/>
                  <a:gd name="T6" fmla="*/ 2 w 23"/>
                  <a:gd name="T7" fmla="*/ 9 h 24"/>
                  <a:gd name="T8" fmla="*/ 15 w 23"/>
                  <a:gd name="T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15" y="2"/>
                    </a:moveTo>
                    <a:cubicBezTo>
                      <a:pt x="20" y="4"/>
                      <a:pt x="23" y="10"/>
                      <a:pt x="22" y="15"/>
                    </a:cubicBezTo>
                    <a:cubicBezTo>
                      <a:pt x="20" y="21"/>
                      <a:pt x="14" y="24"/>
                      <a:pt x="8" y="22"/>
                    </a:cubicBezTo>
                    <a:cubicBezTo>
                      <a:pt x="3" y="20"/>
                      <a:pt x="0" y="14"/>
                      <a:pt x="2" y="9"/>
                    </a:cubicBezTo>
                    <a:cubicBezTo>
                      <a:pt x="3" y="3"/>
                      <a:pt x="9" y="0"/>
                      <a:pt x="15" y="2"/>
                    </a:cubicBez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3" name="Freeform 56">
                <a:extLst>
                  <a:ext uri="{FF2B5EF4-FFF2-40B4-BE49-F238E27FC236}">
                    <a16:creationId xmlns:a16="http://schemas.microsoft.com/office/drawing/2014/main" id="{291BCB7C-FAF1-473E-90E1-A57D4E20B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400" y="4311650"/>
                <a:ext cx="50800" cy="52388"/>
              </a:xfrm>
              <a:custGeom>
                <a:avLst/>
                <a:gdLst>
                  <a:gd name="T0" fmla="*/ 3 w 24"/>
                  <a:gd name="T1" fmla="*/ 6 h 24"/>
                  <a:gd name="T2" fmla="*/ 18 w 24"/>
                  <a:gd name="T3" fmla="*/ 4 h 24"/>
                  <a:gd name="T4" fmla="*/ 20 w 24"/>
                  <a:gd name="T5" fmla="*/ 19 h 24"/>
                  <a:gd name="T6" fmla="*/ 6 w 24"/>
                  <a:gd name="T7" fmla="*/ 21 h 24"/>
                  <a:gd name="T8" fmla="*/ 3 w 24"/>
                  <a:gd name="T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3" y="6"/>
                    </a:moveTo>
                    <a:cubicBezTo>
                      <a:pt x="7" y="2"/>
                      <a:pt x="13" y="0"/>
                      <a:pt x="18" y="4"/>
                    </a:cubicBezTo>
                    <a:cubicBezTo>
                      <a:pt x="23" y="7"/>
                      <a:pt x="24" y="14"/>
                      <a:pt x="20" y="19"/>
                    </a:cubicBezTo>
                    <a:cubicBezTo>
                      <a:pt x="17" y="23"/>
                      <a:pt x="10" y="24"/>
                      <a:pt x="6" y="21"/>
                    </a:cubicBezTo>
                    <a:cubicBezTo>
                      <a:pt x="1" y="17"/>
                      <a:pt x="0" y="11"/>
                      <a:pt x="3" y="6"/>
                    </a:cubicBez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4" name="Freeform 57">
                <a:extLst>
                  <a:ext uri="{FF2B5EF4-FFF2-40B4-BE49-F238E27FC236}">
                    <a16:creationId xmlns:a16="http://schemas.microsoft.com/office/drawing/2014/main" id="{FE41E611-0291-440C-BD5D-73787C78C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0" y="4311650"/>
                <a:ext cx="52388" cy="52388"/>
              </a:xfrm>
              <a:custGeom>
                <a:avLst/>
                <a:gdLst>
                  <a:gd name="T0" fmla="*/ 4 w 24"/>
                  <a:gd name="T1" fmla="*/ 19 h 24"/>
                  <a:gd name="T2" fmla="*/ 6 w 24"/>
                  <a:gd name="T3" fmla="*/ 4 h 24"/>
                  <a:gd name="T4" fmla="*/ 21 w 24"/>
                  <a:gd name="T5" fmla="*/ 6 h 24"/>
                  <a:gd name="T6" fmla="*/ 18 w 24"/>
                  <a:gd name="T7" fmla="*/ 21 h 24"/>
                  <a:gd name="T8" fmla="*/ 4 w 24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4" y="19"/>
                    </a:moveTo>
                    <a:cubicBezTo>
                      <a:pt x="0" y="14"/>
                      <a:pt x="1" y="7"/>
                      <a:pt x="6" y="4"/>
                    </a:cubicBezTo>
                    <a:cubicBezTo>
                      <a:pt x="11" y="0"/>
                      <a:pt x="17" y="2"/>
                      <a:pt x="21" y="6"/>
                    </a:cubicBezTo>
                    <a:cubicBezTo>
                      <a:pt x="24" y="11"/>
                      <a:pt x="23" y="17"/>
                      <a:pt x="18" y="21"/>
                    </a:cubicBezTo>
                    <a:cubicBezTo>
                      <a:pt x="14" y="24"/>
                      <a:pt x="7" y="23"/>
                      <a:pt x="4" y="19"/>
                    </a:cubicBez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5" name="Freeform 58">
                <a:extLst>
                  <a:ext uri="{FF2B5EF4-FFF2-40B4-BE49-F238E27FC236}">
                    <a16:creationId xmlns:a16="http://schemas.microsoft.com/office/drawing/2014/main" id="{0976FD88-F7FD-4B15-816E-F997F2201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612" y="4183062"/>
                <a:ext cx="49213" cy="52388"/>
              </a:xfrm>
              <a:custGeom>
                <a:avLst/>
                <a:gdLst>
                  <a:gd name="T0" fmla="*/ 15 w 23"/>
                  <a:gd name="T1" fmla="*/ 22 h 24"/>
                  <a:gd name="T2" fmla="*/ 2 w 23"/>
                  <a:gd name="T3" fmla="*/ 15 h 24"/>
                  <a:gd name="T4" fmla="*/ 8 w 23"/>
                  <a:gd name="T5" fmla="*/ 2 h 24"/>
                  <a:gd name="T6" fmla="*/ 22 w 23"/>
                  <a:gd name="T7" fmla="*/ 9 h 24"/>
                  <a:gd name="T8" fmla="*/ 15 w 23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15" y="22"/>
                    </a:moveTo>
                    <a:cubicBezTo>
                      <a:pt x="9" y="24"/>
                      <a:pt x="3" y="21"/>
                      <a:pt x="2" y="15"/>
                    </a:cubicBezTo>
                    <a:cubicBezTo>
                      <a:pt x="0" y="10"/>
                      <a:pt x="3" y="4"/>
                      <a:pt x="8" y="2"/>
                    </a:cubicBezTo>
                    <a:cubicBezTo>
                      <a:pt x="14" y="0"/>
                      <a:pt x="20" y="3"/>
                      <a:pt x="22" y="9"/>
                    </a:cubicBezTo>
                    <a:cubicBezTo>
                      <a:pt x="23" y="14"/>
                      <a:pt x="20" y="20"/>
                      <a:pt x="15" y="22"/>
                    </a:cubicBez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A937C2F-0F7F-45EF-A1D6-5174E20D939C}"/>
              </a:ext>
            </a:extLst>
          </p:cNvPr>
          <p:cNvGrpSpPr/>
          <p:nvPr/>
        </p:nvGrpSpPr>
        <p:grpSpPr>
          <a:xfrm>
            <a:off x="1704078" y="3763954"/>
            <a:ext cx="1538085" cy="1944038"/>
            <a:chOff x="2796004" y="3694506"/>
            <a:chExt cx="1538085" cy="194403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9D4377F-6752-4ECA-959A-9AA7BC7429C4}"/>
                </a:ext>
              </a:extLst>
            </p:cNvPr>
            <p:cNvSpPr/>
            <p:nvPr/>
          </p:nvSpPr>
          <p:spPr>
            <a:xfrm>
              <a:off x="3095931" y="3792841"/>
              <a:ext cx="938232" cy="938232"/>
            </a:xfrm>
            <a:prstGeom prst="ellipse">
              <a:avLst/>
            </a:prstGeom>
            <a:solidFill>
              <a:schemeClr val="tx2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F60AC9D-382D-4484-A8F5-6090DCCA327B}"/>
                </a:ext>
              </a:extLst>
            </p:cNvPr>
            <p:cNvSpPr/>
            <p:nvPr/>
          </p:nvSpPr>
          <p:spPr>
            <a:xfrm>
              <a:off x="2796004" y="5023310"/>
              <a:ext cx="1538085" cy="615234"/>
            </a:xfrm>
            <a:custGeom>
              <a:avLst/>
              <a:gdLst>
                <a:gd name="connsiteX0" fmla="*/ 0 w 1538085"/>
                <a:gd name="connsiteY0" fmla="*/ 0 h 615234"/>
                <a:gd name="connsiteX1" fmla="*/ 1538085 w 1538085"/>
                <a:gd name="connsiteY1" fmla="*/ 0 h 615234"/>
                <a:gd name="connsiteX2" fmla="*/ 1538085 w 1538085"/>
                <a:gd name="connsiteY2" fmla="*/ 615234 h 615234"/>
                <a:gd name="connsiteX3" fmla="*/ 0 w 1538085"/>
                <a:gd name="connsiteY3" fmla="*/ 615234 h 615234"/>
                <a:gd name="connsiteX4" fmla="*/ 0 w 1538085"/>
                <a:gd name="connsiteY4" fmla="*/ 0 h 61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085" h="615234">
                  <a:moveTo>
                    <a:pt x="0" y="0"/>
                  </a:moveTo>
                  <a:lnTo>
                    <a:pt x="1538085" y="0"/>
                  </a:lnTo>
                  <a:lnTo>
                    <a:pt x="1538085" y="615234"/>
                  </a:lnTo>
                  <a:lnTo>
                    <a:pt x="0" y="61523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kumimoji="0" lang="en-US" sz="1600" b="0" i="0" u="none" strike="noStrike" kern="1200" cap="none" spc="0" normalizeH="0" baseline="0" noProof="0">
                  <a:solidFill>
                    <a:schemeClr val="tx1"/>
                  </a:solidFill>
                  <a:effectLst/>
                  <a:uLnTx/>
                  <a:uFillTx/>
                </a:rPr>
                <a:t>Pre-cleanses data</a:t>
              </a:r>
              <a:endParaRPr lang="en-US" sz="1600" b="0" kern="1200">
                <a:solidFill>
                  <a:schemeClr val="tx1"/>
                </a:solidFill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D3E5C035-80F2-4052-9C35-C8DF6B8E2269}"/>
                </a:ext>
              </a:extLst>
            </p:cNvPr>
            <p:cNvSpPr/>
            <p:nvPr/>
          </p:nvSpPr>
          <p:spPr>
            <a:xfrm>
              <a:off x="3003877" y="3694506"/>
              <a:ext cx="1134902" cy="1134902"/>
            </a:xfrm>
            <a:prstGeom prst="arc">
              <a:avLst>
                <a:gd name="adj1" fmla="val 12272961"/>
                <a:gd name="adj2" fmla="val 5410809"/>
              </a:avLst>
            </a:prstGeom>
            <a:noFill/>
            <a:ln w="12700">
              <a:solidFill>
                <a:schemeClr val="tx2"/>
              </a:solidFill>
              <a:prstDash val="solid"/>
              <a:headEnd type="oval"/>
              <a:tailEnd type="oval"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215C558-0A30-48A4-AD04-7B6A595EFA78}"/>
                </a:ext>
              </a:extLst>
            </p:cNvPr>
            <p:cNvGrpSpPr/>
            <p:nvPr/>
          </p:nvGrpSpPr>
          <p:grpSpPr>
            <a:xfrm>
              <a:off x="3351478" y="4038881"/>
              <a:ext cx="427138" cy="446183"/>
              <a:chOff x="-1427163" y="4103687"/>
              <a:chExt cx="249238" cy="260350"/>
            </a:xfrm>
          </p:grpSpPr>
          <p:sp>
            <p:nvSpPr>
              <p:cNvPr id="136" name="Freeform 59">
                <a:extLst>
                  <a:ext uri="{FF2B5EF4-FFF2-40B4-BE49-F238E27FC236}">
                    <a16:creationId xmlns:a16="http://schemas.microsoft.com/office/drawing/2014/main" id="{84D156AF-C1C8-491C-9D15-F89377F2B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35088" y="4341812"/>
                <a:ext cx="141288" cy="20638"/>
              </a:xfrm>
              <a:custGeom>
                <a:avLst/>
                <a:gdLst>
                  <a:gd name="T0" fmla="*/ 0 w 89"/>
                  <a:gd name="T1" fmla="*/ 0 h 13"/>
                  <a:gd name="T2" fmla="*/ 7 w 89"/>
                  <a:gd name="T3" fmla="*/ 13 h 13"/>
                  <a:gd name="T4" fmla="*/ 89 w 89"/>
                  <a:gd name="T5" fmla="*/ 13 h 13"/>
                  <a:gd name="T6" fmla="*/ 89 w 89"/>
                  <a:gd name="T7" fmla="*/ 0 h 13"/>
                  <a:gd name="T8" fmla="*/ 0 w 89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3">
                    <a:moveTo>
                      <a:pt x="0" y="0"/>
                    </a:moveTo>
                    <a:lnTo>
                      <a:pt x="7" y="13"/>
                    </a:lnTo>
                    <a:lnTo>
                      <a:pt x="89" y="13"/>
                    </a:lnTo>
                    <a:lnTo>
                      <a:pt x="8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7" name="Freeform 60">
                <a:extLst>
                  <a:ext uri="{FF2B5EF4-FFF2-40B4-BE49-F238E27FC236}">
                    <a16:creationId xmlns:a16="http://schemas.microsoft.com/office/drawing/2014/main" id="{81BE8682-1F8D-434E-A61B-12145AFB0B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427163" y="4103687"/>
                <a:ext cx="249238" cy="260350"/>
              </a:xfrm>
              <a:custGeom>
                <a:avLst/>
                <a:gdLst>
                  <a:gd name="T0" fmla="*/ 2 w 116"/>
                  <a:gd name="T1" fmla="*/ 66 h 119"/>
                  <a:gd name="T2" fmla="*/ 2 w 116"/>
                  <a:gd name="T3" fmla="*/ 74 h 119"/>
                  <a:gd name="T4" fmla="*/ 44 w 116"/>
                  <a:gd name="T5" fmla="*/ 117 h 119"/>
                  <a:gd name="T6" fmla="*/ 51 w 116"/>
                  <a:gd name="T7" fmla="*/ 117 h 119"/>
                  <a:gd name="T8" fmla="*/ 114 w 116"/>
                  <a:gd name="T9" fmla="*/ 53 h 119"/>
                  <a:gd name="T10" fmla="*/ 114 w 116"/>
                  <a:gd name="T11" fmla="*/ 45 h 119"/>
                  <a:gd name="T12" fmla="*/ 73 w 116"/>
                  <a:gd name="T13" fmla="*/ 3 h 119"/>
                  <a:gd name="T14" fmla="*/ 64 w 116"/>
                  <a:gd name="T15" fmla="*/ 3 h 119"/>
                  <a:gd name="T16" fmla="*/ 2 w 116"/>
                  <a:gd name="T17" fmla="*/ 66 h 119"/>
                  <a:gd name="T18" fmla="*/ 76 w 116"/>
                  <a:gd name="T19" fmla="*/ 77 h 119"/>
                  <a:gd name="T20" fmla="*/ 59 w 116"/>
                  <a:gd name="T21" fmla="*/ 94 h 119"/>
                  <a:gd name="T22" fmla="*/ 48 w 116"/>
                  <a:gd name="T23" fmla="*/ 106 h 119"/>
                  <a:gd name="T24" fmla="*/ 37 w 116"/>
                  <a:gd name="T25" fmla="*/ 95 h 119"/>
                  <a:gd name="T26" fmla="*/ 12 w 116"/>
                  <a:gd name="T27" fmla="*/ 70 h 119"/>
                  <a:gd name="T28" fmla="*/ 40 w 116"/>
                  <a:gd name="T29" fmla="*/ 42 h 119"/>
                  <a:gd name="T30" fmla="*/ 76 w 116"/>
                  <a:gd name="T31" fmla="*/ 7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6" h="119">
                    <a:moveTo>
                      <a:pt x="2" y="66"/>
                    </a:moveTo>
                    <a:cubicBezTo>
                      <a:pt x="0" y="68"/>
                      <a:pt x="0" y="72"/>
                      <a:pt x="2" y="74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6" y="119"/>
                      <a:pt x="49" y="119"/>
                      <a:pt x="51" y="117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6" y="51"/>
                      <a:pt x="116" y="47"/>
                      <a:pt x="114" y="45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0" y="0"/>
                      <a:pt x="67" y="0"/>
                      <a:pt x="64" y="3"/>
                    </a:cubicBezTo>
                    <a:lnTo>
                      <a:pt x="2" y="66"/>
                    </a:lnTo>
                    <a:close/>
                    <a:moveTo>
                      <a:pt x="76" y="77"/>
                    </a:moveTo>
                    <a:cubicBezTo>
                      <a:pt x="59" y="94"/>
                      <a:pt x="59" y="94"/>
                      <a:pt x="59" y="94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40" y="42"/>
                      <a:pt x="40" y="42"/>
                      <a:pt x="40" y="42"/>
                    </a:cubicBezTo>
                    <a:lnTo>
                      <a:pt x="76" y="77"/>
                    </a:lnTo>
                    <a:close/>
                  </a:path>
                </a:pathLst>
              </a:custGeom>
              <a:solidFill>
                <a:srgbClr val="30E5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C10319-4EEF-4B08-A285-ED3C32C3D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214705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subtle world map">
            <a:extLst>
              <a:ext uri="{FF2B5EF4-FFF2-40B4-BE49-F238E27FC236}">
                <a16:creationId xmlns:a16="http://schemas.microsoft.com/office/drawing/2014/main" id="{6A26CD3A-300D-0946-B716-505C2E3E6C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  <a:duotone>
              <a:prstClr val="black"/>
              <a:srgbClr val="0078D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680" y="219634"/>
            <a:ext cx="11892640" cy="6418733"/>
          </a:xfrm>
          <a:custGeom>
            <a:avLst/>
            <a:gdLst>
              <a:gd name="connsiteX0" fmla="*/ 5978390 w 11894327"/>
              <a:gd name="connsiteY0" fmla="*/ 194663 h 6419644"/>
              <a:gd name="connsiteX1" fmla="*/ 4958484 w 11894327"/>
              <a:gd name="connsiteY1" fmla="*/ 396083 h 6419644"/>
              <a:gd name="connsiteX2" fmla="*/ 4831087 w 11894327"/>
              <a:gd name="connsiteY2" fmla="*/ 456447 h 6419644"/>
              <a:gd name="connsiteX3" fmla="*/ 4718902 w 11894327"/>
              <a:gd name="connsiteY3" fmla="*/ 448774 h 6419644"/>
              <a:gd name="connsiteX4" fmla="*/ 4496264 w 11894327"/>
              <a:gd name="connsiteY4" fmla="*/ 443829 h 6419644"/>
              <a:gd name="connsiteX5" fmla="*/ 3391552 w 11894327"/>
              <a:gd name="connsiteY5" fmla="*/ 687224 h 6419644"/>
              <a:gd name="connsiteX6" fmla="*/ 4066260 w 11894327"/>
              <a:gd name="connsiteY6" fmla="*/ 911492 h 6419644"/>
              <a:gd name="connsiteX7" fmla="*/ 4212684 w 11894327"/>
              <a:gd name="connsiteY7" fmla="*/ 921506 h 6419644"/>
              <a:gd name="connsiteX8" fmla="*/ 4204120 w 11894327"/>
              <a:gd name="connsiteY8" fmla="*/ 930438 h 6419644"/>
              <a:gd name="connsiteX9" fmla="*/ 3838693 w 11894327"/>
              <a:gd name="connsiteY9" fmla="*/ 1863501 h 6419644"/>
              <a:gd name="connsiteX10" fmla="*/ 4327296 w 11894327"/>
              <a:gd name="connsiteY10" fmla="*/ 2925037 h 6419644"/>
              <a:gd name="connsiteX11" fmla="*/ 4379454 w 11894327"/>
              <a:gd name="connsiteY11" fmla="*/ 2969797 h 6419644"/>
              <a:gd name="connsiteX12" fmla="*/ 4517004 w 11894327"/>
              <a:gd name="connsiteY12" fmla="*/ 3231559 h 6419644"/>
              <a:gd name="connsiteX13" fmla="*/ 4483465 w 11894327"/>
              <a:gd name="connsiteY13" fmla="*/ 3362866 h 6419644"/>
              <a:gd name="connsiteX14" fmla="*/ 4440078 w 11894327"/>
              <a:gd name="connsiteY14" fmla="*/ 3796121 h 6419644"/>
              <a:gd name="connsiteX15" fmla="*/ 5381620 w 11894327"/>
              <a:gd name="connsiteY15" fmla="*/ 5578751 h 6419644"/>
              <a:gd name="connsiteX16" fmla="*/ 5456153 w 11894327"/>
              <a:gd name="connsiteY16" fmla="*/ 5624333 h 6419644"/>
              <a:gd name="connsiteX17" fmla="*/ 5456153 w 11894327"/>
              <a:gd name="connsiteY17" fmla="*/ 5733233 h 6419644"/>
              <a:gd name="connsiteX18" fmla="*/ 5654204 w 11894327"/>
              <a:gd name="connsiteY18" fmla="*/ 5733233 h 6419644"/>
              <a:gd name="connsiteX19" fmla="*/ 5744372 w 11894327"/>
              <a:gd name="connsiteY19" fmla="*/ 5776959 h 6419644"/>
              <a:gd name="connsiteX20" fmla="*/ 5881005 w 11894327"/>
              <a:gd name="connsiteY20" fmla="*/ 5827301 h 6419644"/>
              <a:gd name="connsiteX21" fmla="*/ 5890779 w 11894327"/>
              <a:gd name="connsiteY21" fmla="*/ 5845901 h 6419644"/>
              <a:gd name="connsiteX22" fmla="*/ 5897383 w 11894327"/>
              <a:gd name="connsiteY22" fmla="*/ 5833335 h 6419644"/>
              <a:gd name="connsiteX23" fmla="*/ 5940577 w 11894327"/>
              <a:gd name="connsiteY23" fmla="*/ 5849250 h 6419644"/>
              <a:gd name="connsiteX24" fmla="*/ 6575622 w 11894327"/>
              <a:gd name="connsiteY24" fmla="*/ 5945899 h 6419644"/>
              <a:gd name="connsiteX25" fmla="*/ 8711166 w 11894327"/>
              <a:gd name="connsiteY25" fmla="*/ 3796121 h 6419644"/>
              <a:gd name="connsiteX26" fmla="*/ 8103687 w 11894327"/>
              <a:gd name="connsiteY26" fmla="*/ 2294343 h 6419644"/>
              <a:gd name="connsiteX27" fmla="*/ 8057543 w 11894327"/>
              <a:gd name="connsiteY27" fmla="*/ 2251617 h 6419644"/>
              <a:gd name="connsiteX28" fmla="*/ 8074616 w 11894327"/>
              <a:gd name="connsiteY28" fmla="*/ 2199830 h 6419644"/>
              <a:gd name="connsiteX29" fmla="*/ 8118087 w 11894327"/>
              <a:gd name="connsiteY29" fmla="*/ 1863501 h 6419644"/>
              <a:gd name="connsiteX30" fmla="*/ 7752661 w 11894327"/>
              <a:gd name="connsiteY30" fmla="*/ 930438 h 6419644"/>
              <a:gd name="connsiteX31" fmla="*/ 7748777 w 11894327"/>
              <a:gd name="connsiteY31" fmla="*/ 926387 h 6419644"/>
              <a:gd name="connsiteX32" fmla="*/ 7772149 w 11894327"/>
              <a:gd name="connsiteY32" fmla="*/ 924789 h 6419644"/>
              <a:gd name="connsiteX33" fmla="*/ 8446857 w 11894327"/>
              <a:gd name="connsiteY33" fmla="*/ 700521 h 6419644"/>
              <a:gd name="connsiteX34" fmla="*/ 7342145 w 11894327"/>
              <a:gd name="connsiteY34" fmla="*/ 457126 h 6419644"/>
              <a:gd name="connsiteX35" fmla="*/ 7136755 w 11894327"/>
              <a:gd name="connsiteY35" fmla="*/ 461688 h 6419644"/>
              <a:gd name="connsiteX36" fmla="*/ 6998297 w 11894327"/>
              <a:gd name="connsiteY36" fmla="*/ 396083 h 6419644"/>
              <a:gd name="connsiteX37" fmla="*/ 5978390 w 11894327"/>
              <a:gd name="connsiteY37" fmla="*/ 194663 h 6419644"/>
              <a:gd name="connsiteX38" fmla="*/ 0 w 11894327"/>
              <a:gd name="connsiteY38" fmla="*/ 0 h 6419644"/>
              <a:gd name="connsiteX39" fmla="*/ 11894327 w 11894327"/>
              <a:gd name="connsiteY39" fmla="*/ 0 h 6419644"/>
              <a:gd name="connsiteX40" fmla="*/ 11894327 w 11894327"/>
              <a:gd name="connsiteY40" fmla="*/ 6419644 h 6419644"/>
              <a:gd name="connsiteX41" fmla="*/ 0 w 11894327"/>
              <a:gd name="connsiteY41" fmla="*/ 6419644 h 641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894327" h="6419644">
                <a:moveTo>
                  <a:pt x="5978390" y="194663"/>
                </a:moveTo>
                <a:cubicBezTo>
                  <a:pt x="5609102" y="194663"/>
                  <a:pt x="5261664" y="267628"/>
                  <a:pt x="4958484" y="396083"/>
                </a:cubicBezTo>
                <a:lnTo>
                  <a:pt x="4831087" y="456447"/>
                </a:lnTo>
                <a:lnTo>
                  <a:pt x="4718902" y="448774"/>
                </a:lnTo>
                <a:cubicBezTo>
                  <a:pt x="4646988" y="445532"/>
                  <a:pt x="4572529" y="443829"/>
                  <a:pt x="4496264" y="443829"/>
                </a:cubicBezTo>
                <a:cubicBezTo>
                  <a:pt x="3886148" y="443829"/>
                  <a:pt x="3391552" y="552801"/>
                  <a:pt x="3391552" y="687224"/>
                </a:cubicBezTo>
                <a:cubicBezTo>
                  <a:pt x="3391552" y="788041"/>
                  <a:pt x="3669763" y="874542"/>
                  <a:pt x="4066260" y="911492"/>
                </a:cubicBezTo>
                <a:lnTo>
                  <a:pt x="4212684" y="921506"/>
                </a:lnTo>
                <a:lnTo>
                  <a:pt x="4204120" y="930438"/>
                </a:lnTo>
                <a:cubicBezTo>
                  <a:pt x="3973409" y="1196786"/>
                  <a:pt x="3838693" y="1517873"/>
                  <a:pt x="3838693" y="1863501"/>
                </a:cubicBezTo>
                <a:cubicBezTo>
                  <a:pt x="3838693" y="2266734"/>
                  <a:pt x="4022056" y="2636564"/>
                  <a:pt x="4327296" y="2925037"/>
                </a:cubicBezTo>
                <a:lnTo>
                  <a:pt x="4379454" y="2969797"/>
                </a:lnTo>
                <a:lnTo>
                  <a:pt x="4517004" y="3231559"/>
                </a:lnTo>
                <a:lnTo>
                  <a:pt x="4483465" y="3362866"/>
                </a:lnTo>
                <a:cubicBezTo>
                  <a:pt x="4455018" y="3502811"/>
                  <a:pt x="4440078" y="3647710"/>
                  <a:pt x="4440078" y="3796121"/>
                </a:cubicBezTo>
                <a:cubicBezTo>
                  <a:pt x="4440078" y="4538178"/>
                  <a:pt x="4813561" y="5192420"/>
                  <a:pt x="5381620" y="5578751"/>
                </a:cubicBezTo>
                <a:lnTo>
                  <a:pt x="5456153" y="5624333"/>
                </a:lnTo>
                <a:lnTo>
                  <a:pt x="5456153" y="5733233"/>
                </a:lnTo>
                <a:lnTo>
                  <a:pt x="5654204" y="5733233"/>
                </a:lnTo>
                <a:lnTo>
                  <a:pt x="5744372" y="5776959"/>
                </a:lnTo>
                <a:lnTo>
                  <a:pt x="5881005" y="5827301"/>
                </a:lnTo>
                <a:lnTo>
                  <a:pt x="5890779" y="5845901"/>
                </a:lnTo>
                <a:lnTo>
                  <a:pt x="5897383" y="5833335"/>
                </a:lnTo>
                <a:lnTo>
                  <a:pt x="5940577" y="5849250"/>
                </a:lnTo>
                <a:cubicBezTo>
                  <a:pt x="6141188" y="5912062"/>
                  <a:pt x="6354480" y="5945899"/>
                  <a:pt x="6575622" y="5945899"/>
                </a:cubicBezTo>
                <a:cubicBezTo>
                  <a:pt x="7755050" y="5945899"/>
                  <a:pt x="8711166" y="4983411"/>
                  <a:pt x="8711166" y="3796121"/>
                </a:cubicBezTo>
                <a:cubicBezTo>
                  <a:pt x="8711166" y="3211752"/>
                  <a:pt x="8479548" y="2681841"/>
                  <a:pt x="8103687" y="2294343"/>
                </a:cubicBezTo>
                <a:lnTo>
                  <a:pt x="8057543" y="2251617"/>
                </a:lnTo>
                <a:lnTo>
                  <a:pt x="8074616" y="2199830"/>
                </a:lnTo>
                <a:cubicBezTo>
                  <a:pt x="8103119" y="2091193"/>
                  <a:pt x="8118087" y="1978710"/>
                  <a:pt x="8118087" y="1863501"/>
                </a:cubicBezTo>
                <a:cubicBezTo>
                  <a:pt x="8118087" y="1517873"/>
                  <a:pt x="7983372" y="1196786"/>
                  <a:pt x="7752661" y="930438"/>
                </a:cubicBezTo>
                <a:lnTo>
                  <a:pt x="7748777" y="926387"/>
                </a:lnTo>
                <a:lnTo>
                  <a:pt x="7772149" y="924789"/>
                </a:lnTo>
                <a:cubicBezTo>
                  <a:pt x="8168647" y="887839"/>
                  <a:pt x="8446857" y="801338"/>
                  <a:pt x="8446857" y="700521"/>
                </a:cubicBezTo>
                <a:cubicBezTo>
                  <a:pt x="8446857" y="566098"/>
                  <a:pt x="7952261" y="457126"/>
                  <a:pt x="7342145" y="457126"/>
                </a:cubicBezTo>
                <a:lnTo>
                  <a:pt x="7136755" y="461688"/>
                </a:lnTo>
                <a:lnTo>
                  <a:pt x="6998297" y="396083"/>
                </a:lnTo>
                <a:cubicBezTo>
                  <a:pt x="6695116" y="267628"/>
                  <a:pt x="6347678" y="194663"/>
                  <a:pt x="5978390" y="194663"/>
                </a:cubicBezTo>
                <a:close/>
                <a:moveTo>
                  <a:pt x="0" y="0"/>
                </a:moveTo>
                <a:lnTo>
                  <a:pt x="11894327" y="0"/>
                </a:lnTo>
                <a:lnTo>
                  <a:pt x="11894327" y="6419644"/>
                </a:lnTo>
                <a:lnTo>
                  <a:pt x="0" y="6419644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BACF73-F3A6-3247-AD94-81F83CA6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 Semilight" panose="020B0402040204020203" pitchFamily="34" charset="0"/>
              </a:rPr>
              <a:t>Insight to Action</a:t>
            </a:r>
            <a:endParaRPr lang="en-US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4C49DF-655B-E94D-AAB9-AF2FAF604E00}"/>
              </a:ext>
            </a:extLst>
          </p:cNvPr>
          <p:cNvSpPr/>
          <p:nvPr/>
        </p:nvSpPr>
        <p:spPr bwMode="auto">
          <a:xfrm>
            <a:off x="4359183" y="1836681"/>
            <a:ext cx="3494652" cy="3494652"/>
          </a:xfrm>
          <a:prstGeom prst="ellipse">
            <a:avLst/>
          </a:prstGeom>
          <a:noFill/>
          <a:ln w="2540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E0A0492-AE94-BC41-81B5-E5806C5A5EBF}"/>
              </a:ext>
            </a:extLst>
          </p:cNvPr>
          <p:cNvSpPr/>
          <p:nvPr/>
        </p:nvSpPr>
        <p:spPr bwMode="auto">
          <a:xfrm>
            <a:off x="6049138" y="5279902"/>
            <a:ext cx="93650" cy="9338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E958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019B3BD-F560-1B48-B201-EF6C794DB980}"/>
              </a:ext>
            </a:extLst>
          </p:cNvPr>
          <p:cNvSpPr/>
          <p:nvPr/>
        </p:nvSpPr>
        <p:spPr bwMode="auto">
          <a:xfrm>
            <a:off x="6065450" y="1785574"/>
            <a:ext cx="91427" cy="9142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E958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6F6F866-7F7C-B94E-9E60-249683A365BB}"/>
              </a:ext>
            </a:extLst>
          </p:cNvPr>
          <p:cNvSpPr/>
          <p:nvPr/>
        </p:nvSpPr>
        <p:spPr bwMode="auto">
          <a:xfrm>
            <a:off x="7821721" y="3619852"/>
            <a:ext cx="91427" cy="9142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E958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CEDFB85-0A56-7549-AFAB-4466FE0073F1}"/>
              </a:ext>
            </a:extLst>
          </p:cNvPr>
          <p:cNvSpPr/>
          <p:nvPr/>
        </p:nvSpPr>
        <p:spPr bwMode="auto">
          <a:xfrm>
            <a:off x="4326801" y="3549004"/>
            <a:ext cx="91427" cy="9142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E958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F5FE19-1BEE-EC44-A30B-E9B97AB012A9}"/>
              </a:ext>
            </a:extLst>
          </p:cNvPr>
          <p:cNvSpPr txBox="1"/>
          <p:nvPr/>
        </p:nvSpPr>
        <p:spPr>
          <a:xfrm>
            <a:off x="2117005" y="1419211"/>
            <a:ext cx="2779050" cy="1221813"/>
          </a:xfrm>
          <a:prstGeom prst="rect">
            <a:avLst/>
          </a:prstGeom>
          <a:noFill/>
        </p:spPr>
        <p:txBody>
          <a:bodyPr wrap="square" lIns="179234" tIns="143387" rIns="179234" bIns="143387" rtlCol="0" anchor="ctr">
            <a:spAutoFit/>
          </a:bodyPr>
          <a:lstStyle/>
          <a:p>
            <a:pPr algn="ctr" defTabSz="91401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200" b="1" dirty="0">
                <a:ln w="3175">
                  <a:noFill/>
                </a:ln>
                <a:solidFill>
                  <a:srgbClr val="008575"/>
                </a:solidFill>
                <a:latin typeface="Segoe UI Semibold"/>
                <a:cs typeface="Segoe UI" panose="020B0502040204020203" pitchFamily="34" charset="0"/>
              </a:rPr>
              <a:t>Dynamics 365 Customer Service Insights</a:t>
            </a:r>
            <a:endParaRPr lang="en-US" sz="2200" b="1" dirty="0">
              <a:solidFill>
                <a:srgbClr val="008575"/>
              </a:solidFill>
              <a:latin typeface="Segoe UI Semi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08A75A-F716-F549-828C-93DA83F812CC}"/>
              </a:ext>
            </a:extLst>
          </p:cNvPr>
          <p:cNvSpPr txBox="1"/>
          <p:nvPr/>
        </p:nvSpPr>
        <p:spPr>
          <a:xfrm>
            <a:off x="7250594" y="4472873"/>
            <a:ext cx="2735787" cy="1221813"/>
          </a:xfrm>
          <a:prstGeom prst="rect">
            <a:avLst/>
          </a:prstGeom>
          <a:noFill/>
        </p:spPr>
        <p:txBody>
          <a:bodyPr wrap="square" lIns="179234" tIns="143387" rIns="179234" bIns="143387" rtlCol="0" anchor="ctr">
            <a:spAutoFit/>
          </a:bodyPr>
          <a:lstStyle/>
          <a:p>
            <a:pPr algn="ctr" defTabSz="91401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200" b="1">
                <a:ln w="3175">
                  <a:noFill/>
                </a:ln>
                <a:solidFill>
                  <a:srgbClr val="008575"/>
                </a:solidFill>
                <a:latin typeface="Segoe UI Semibold"/>
                <a:cs typeface="Segoe UI" panose="020B0502040204020203" pitchFamily="34" charset="0"/>
              </a:rPr>
              <a:t>Dynamics 365 Virtual Agent for Customer Service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8CA44-E5A4-AA40-87F5-BE98A19E88CE}"/>
              </a:ext>
            </a:extLst>
          </p:cNvPr>
          <p:cNvSpPr txBox="1"/>
          <p:nvPr/>
        </p:nvSpPr>
        <p:spPr>
          <a:xfrm>
            <a:off x="3921065" y="5155682"/>
            <a:ext cx="1175897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800">
                <a:gradFill>
                  <a:gsLst>
                    <a:gs pos="2917">
                      <a:srgbClr val="008272"/>
                    </a:gs>
                    <a:gs pos="30000">
                      <a:srgbClr val="00827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Deploy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B9D27-4157-A44C-8428-A49BEBBD3260}"/>
              </a:ext>
            </a:extLst>
          </p:cNvPr>
          <p:cNvSpPr txBox="1"/>
          <p:nvPr/>
        </p:nvSpPr>
        <p:spPr>
          <a:xfrm>
            <a:off x="7098058" y="1514889"/>
            <a:ext cx="1718257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800">
                <a:gradFill>
                  <a:gsLst>
                    <a:gs pos="2917">
                      <a:srgbClr val="008272"/>
                    </a:gs>
                    <a:gs pos="30000">
                      <a:srgbClr val="00827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B70039-8FE5-964C-8DA3-755A57E111E1}"/>
              </a:ext>
            </a:extLst>
          </p:cNvPr>
          <p:cNvSpPr txBox="1"/>
          <p:nvPr/>
        </p:nvSpPr>
        <p:spPr>
          <a:xfrm>
            <a:off x="8970042" y="3308311"/>
            <a:ext cx="1014232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800">
                <a:gradFill>
                  <a:gsLst>
                    <a:gs pos="2917">
                      <a:srgbClr val="008272"/>
                    </a:gs>
                    <a:gs pos="30000">
                      <a:srgbClr val="00827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0BA5F4-6420-9E43-92E8-1122E5DDDB32}"/>
              </a:ext>
            </a:extLst>
          </p:cNvPr>
          <p:cNvSpPr txBox="1"/>
          <p:nvPr/>
        </p:nvSpPr>
        <p:spPr>
          <a:xfrm>
            <a:off x="2156757" y="3322373"/>
            <a:ext cx="1141014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800">
                <a:gradFill>
                  <a:gsLst>
                    <a:gs pos="2917">
                      <a:srgbClr val="008272"/>
                    </a:gs>
                    <a:gs pos="30000">
                      <a:srgbClr val="00827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Learn</a:t>
            </a:r>
          </a:p>
        </p:txBody>
      </p:sp>
      <p:sp>
        <p:nvSpPr>
          <p:cNvPr id="41" name="GREY GLOW">
            <a:extLst>
              <a:ext uri="{FF2B5EF4-FFF2-40B4-BE49-F238E27FC236}">
                <a16:creationId xmlns:a16="http://schemas.microsoft.com/office/drawing/2014/main" id="{CD2AED71-3B60-714F-8602-F92B03A3E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939832">
            <a:off x="4342413" y="1595548"/>
            <a:ext cx="2276629" cy="2939088"/>
          </a:xfrm>
          <a:prstGeom prst="ellipse">
            <a:avLst/>
          </a:prstGeom>
          <a:gradFill flip="none" rotWithShape="1">
            <a:gsLst>
              <a:gs pos="44000">
                <a:schemeClr val="accent2">
                  <a:alpha val="44000"/>
                </a:schemeClr>
              </a:gs>
              <a:gs pos="100000">
                <a:srgbClr val="E7E6E6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rot="0" spcFirstLastPara="0" vertOverflow="overflow" horzOverflow="overflow" vert="horz" wrap="square" lIns="182852" tIns="146281" rIns="182852" bIns="1462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04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2400" kern="0">
              <a:gradFill>
                <a:gsLst>
                  <a:gs pos="83000">
                    <a:srgbClr val="0078D4"/>
                  </a:gs>
                  <a:gs pos="100000">
                    <a:srgbClr val="0078D4"/>
                  </a:gs>
                </a:gsLst>
                <a:lin ang="5400000" scaled="1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GREY GLOW">
            <a:extLst>
              <a:ext uri="{FF2B5EF4-FFF2-40B4-BE49-F238E27FC236}">
                <a16:creationId xmlns:a16="http://schemas.microsoft.com/office/drawing/2014/main" id="{5F3863D5-E864-E546-BAA1-57E3A1D0D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939832" flipH="1" flipV="1">
            <a:off x="5530475" y="2608052"/>
            <a:ext cx="2413393" cy="2939088"/>
          </a:xfrm>
          <a:prstGeom prst="ellipse">
            <a:avLst/>
          </a:prstGeom>
          <a:gradFill flip="none" rotWithShape="1">
            <a:gsLst>
              <a:gs pos="44000">
                <a:schemeClr val="accent2">
                  <a:alpha val="44000"/>
                </a:schemeClr>
              </a:gs>
              <a:gs pos="100000">
                <a:srgbClr val="E7E6E6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rot="0" spcFirstLastPara="0" vertOverflow="overflow" horzOverflow="overflow" vert="horz" wrap="square" lIns="182852" tIns="146281" rIns="182852" bIns="1462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04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2400" kern="0">
              <a:gradFill>
                <a:gsLst>
                  <a:gs pos="83000">
                    <a:srgbClr val="0078D4"/>
                  </a:gs>
                  <a:gs pos="100000">
                    <a:srgbClr val="0078D4"/>
                  </a:gs>
                </a:gsLst>
                <a:lin ang="5400000" scaled="1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FF3A50-964F-C747-B540-16104F282DB7}"/>
              </a:ext>
            </a:extLst>
          </p:cNvPr>
          <p:cNvGrpSpPr/>
          <p:nvPr/>
        </p:nvGrpSpPr>
        <p:grpSpPr>
          <a:xfrm>
            <a:off x="7046933" y="2986104"/>
            <a:ext cx="1960950" cy="1189103"/>
            <a:chOff x="3296735" y="2110581"/>
            <a:chExt cx="3013933" cy="1827623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2C854D5-7252-8144-9954-23A3ED0F1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1611"/>
            <a:stretch/>
          </p:blipFill>
          <p:spPr>
            <a:xfrm>
              <a:off x="3505032" y="2267373"/>
              <a:ext cx="2633504" cy="148132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500E3BE-68F8-3B43-A256-9B1CE9920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735" y="2110581"/>
              <a:ext cx="3013933" cy="1827623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EDB328-EC63-3549-889A-3205616B15AB}"/>
              </a:ext>
            </a:extLst>
          </p:cNvPr>
          <p:cNvGrpSpPr/>
          <p:nvPr/>
        </p:nvGrpSpPr>
        <p:grpSpPr>
          <a:xfrm>
            <a:off x="5081893" y="4872555"/>
            <a:ext cx="1960950" cy="1189103"/>
            <a:chOff x="3296978" y="4272006"/>
            <a:chExt cx="3013933" cy="182762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A8C1F56-E051-1C43-BBA6-D01531333933}"/>
                </a:ext>
              </a:extLst>
            </p:cNvPr>
            <p:cNvSpPr/>
            <p:nvPr/>
          </p:nvSpPr>
          <p:spPr bwMode="auto">
            <a:xfrm>
              <a:off x="3740601" y="4550922"/>
              <a:ext cx="2167397" cy="1208833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4473AE2-E52A-2E4A-A37B-861CBB543776}"/>
                </a:ext>
              </a:extLst>
            </p:cNvPr>
            <p:cNvGrpSpPr/>
            <p:nvPr/>
          </p:nvGrpSpPr>
          <p:grpSpPr>
            <a:xfrm>
              <a:off x="3494871" y="4425860"/>
              <a:ext cx="2621424" cy="1527899"/>
              <a:chOff x="3494871" y="4425860"/>
              <a:chExt cx="2621424" cy="1527899"/>
            </a:xfrm>
          </p:grpSpPr>
          <p:pic>
            <p:nvPicPr>
              <p:cNvPr id="56" name="Picture 55" descr="A picture containing indoor, table, sitting&#10;&#10;Description automatically generated">
                <a:extLst>
                  <a:ext uri="{FF2B5EF4-FFF2-40B4-BE49-F238E27FC236}">
                    <a16:creationId xmlns:a16="http://schemas.microsoft.com/office/drawing/2014/main" id="{EEDF7C0C-D14B-3343-9F67-5B49260CDE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7000" contrast="-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61" r="9314" b="28098"/>
              <a:stretch/>
            </p:blipFill>
            <p:spPr>
              <a:xfrm>
                <a:off x="3494871" y="4425860"/>
                <a:ext cx="2621424" cy="1527899"/>
              </a:xfrm>
              <a:prstGeom prst="rect">
                <a:avLst/>
              </a:prstGeom>
              <a:solidFill>
                <a:srgbClr val="EBEBEB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11A8964-3F96-8F41-BB8E-D56B6F875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4301" t="20852" r="49930" b="5101"/>
              <a:stretch/>
            </p:blipFill>
            <p:spPr>
              <a:xfrm>
                <a:off x="5251724" y="4578576"/>
                <a:ext cx="769030" cy="1300298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342900" dist="25400" dir="5400000" algn="ctr" rotWithShape="0">
                  <a:prstClr val="black">
                    <a:alpha val="31000"/>
                  </a:prstClr>
                </a:outerShdw>
              </a:effectLst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E3CDA0C-E1D0-D54B-81BC-F2AD2F219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978" y="4272006"/>
              <a:ext cx="3013933" cy="1827623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A73520-6089-7742-BFAA-3109D6ECF934}"/>
              </a:ext>
            </a:extLst>
          </p:cNvPr>
          <p:cNvGrpSpPr/>
          <p:nvPr/>
        </p:nvGrpSpPr>
        <p:grpSpPr>
          <a:xfrm>
            <a:off x="3163460" y="2986104"/>
            <a:ext cx="1960950" cy="1189103"/>
            <a:chOff x="663900" y="1323790"/>
            <a:chExt cx="3013933" cy="1827623"/>
          </a:xfrm>
        </p:grpSpPr>
        <p:pic>
          <p:nvPicPr>
            <p:cNvPr id="59" name="Picture 5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D48FBB3-B287-5A41-BF6E-1CCCA2093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332" y="1472407"/>
              <a:ext cx="2646376" cy="14996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F047A30-EB84-B74F-B40B-1193A496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00" y="1323790"/>
              <a:ext cx="3013933" cy="182762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8CA774D-B1F5-4E48-9CA5-A708122B555F}"/>
              </a:ext>
            </a:extLst>
          </p:cNvPr>
          <p:cNvGrpSpPr/>
          <p:nvPr/>
        </p:nvGrpSpPr>
        <p:grpSpPr>
          <a:xfrm>
            <a:off x="5180235" y="1257395"/>
            <a:ext cx="1960950" cy="1189103"/>
            <a:chOff x="3296736" y="135197"/>
            <a:chExt cx="3013933" cy="1827623"/>
          </a:xfrm>
        </p:grpSpPr>
        <p:pic>
          <p:nvPicPr>
            <p:cNvPr id="62" name="Picture 61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18ACE970-68FE-8144-B88E-36FB95B2C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032" y="301365"/>
              <a:ext cx="2614100" cy="14813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BE574F8-3CB1-574F-A029-D375D8611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736" y="135197"/>
              <a:ext cx="3013933" cy="1827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54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/>
      </p:transition>
    </mc:Choice>
    <mc:Fallback xmlns="" xmlns:a16="http://schemas.microsoft.com/office/drawing/2014/main" xmlns:a14="http://schemas.microsoft.com/office/drawing/2010/main" xmlns:adec="http://schemas.microsoft.com/office/drawing/2017/decorative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6" grpId="0"/>
      <p:bldP spid="38" grpId="0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8845" y="2985643"/>
            <a:ext cx="7049770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b="0" spc="-10" dirty="0">
                <a:solidFill>
                  <a:srgbClr val="000000"/>
                </a:solidFill>
                <a:latin typeface="Calibri Light"/>
                <a:cs typeface="Calibri Light"/>
              </a:rPr>
              <a:t>What </a:t>
            </a:r>
            <a:r>
              <a:rPr sz="4700" b="0" dirty="0">
                <a:solidFill>
                  <a:srgbClr val="000000"/>
                </a:solidFill>
                <a:latin typeface="Calibri Light"/>
                <a:cs typeface="Calibri Light"/>
              </a:rPr>
              <a:t>is </a:t>
            </a:r>
            <a:r>
              <a:rPr sz="4700" b="0" spc="-5" dirty="0">
                <a:solidFill>
                  <a:srgbClr val="000000"/>
                </a:solidFill>
                <a:latin typeface="Calibri Light"/>
                <a:cs typeface="Calibri Light"/>
              </a:rPr>
              <a:t>artificial</a:t>
            </a:r>
            <a:r>
              <a:rPr sz="4700" b="0" spc="-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700" b="0" spc="-15" dirty="0">
                <a:solidFill>
                  <a:srgbClr val="000000"/>
                </a:solidFill>
                <a:latin typeface="Calibri Light"/>
                <a:cs typeface="Calibri Light"/>
              </a:rPr>
              <a:t>intelligence?</a:t>
            </a:r>
            <a:endParaRPr sz="47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D7460D-2F40-47B4-94A5-B6F92461DF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844715" y="6562921"/>
            <a:ext cx="2502570" cy="152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F80A38-F389-47B8-97DC-401BE2E11C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55139" y="6562921"/>
            <a:ext cx="371375" cy="152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0B60C3-AF07-41FD-8700-43CE8B67760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5E36E-6EEB-4761-8C15-59D3B8C2E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3"/>
          <a:stretch/>
        </p:blipFill>
        <p:spPr>
          <a:xfrm>
            <a:off x="462794" y="1"/>
            <a:ext cx="1126641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8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7614768-1231-4AB1-B32B-55DC1150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Service Insights dashboards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44F46A-D292-4746-A9A8-6D4E65C3D5BA}"/>
              </a:ext>
            </a:extLst>
          </p:cNvPr>
          <p:cNvGrpSpPr/>
          <p:nvPr/>
        </p:nvGrpSpPr>
        <p:grpSpPr>
          <a:xfrm>
            <a:off x="455994" y="1364341"/>
            <a:ext cx="3691257" cy="2435227"/>
            <a:chOff x="455994" y="1364341"/>
            <a:chExt cx="3691257" cy="243522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EF88218-E04F-43BB-BC7B-5CB48DC64564}"/>
                </a:ext>
              </a:extLst>
            </p:cNvPr>
            <p:cNvSpPr/>
            <p:nvPr/>
          </p:nvSpPr>
          <p:spPr bwMode="auto">
            <a:xfrm>
              <a:off x="455994" y="3390900"/>
              <a:ext cx="3691257" cy="4086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9E0D93-E028-4286-B155-50FE3122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022" y="1827439"/>
              <a:ext cx="2743200" cy="15090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534049-A3B0-4763-BB90-D68D391180DC}"/>
                </a:ext>
              </a:extLst>
            </p:cNvPr>
            <p:cNvSpPr/>
            <p:nvPr/>
          </p:nvSpPr>
          <p:spPr>
            <a:xfrm>
              <a:off x="885513" y="3470585"/>
              <a:ext cx="1857480" cy="249299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cs typeface="Segoe UI" pitchFamily="34" charset="0"/>
                </a:rPr>
                <a:t>Provides KPIs 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2D77638-3C85-481B-B5BF-CBB17BEEE887}"/>
                </a:ext>
              </a:extLst>
            </p:cNvPr>
            <p:cNvSpPr/>
            <p:nvPr/>
          </p:nvSpPr>
          <p:spPr bwMode="auto">
            <a:xfrm>
              <a:off x="497033" y="3442402"/>
              <a:ext cx="303067" cy="30566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+mj-lt"/>
                  <a:cs typeface="Segoe UI" pitchFamily="34" charset="0"/>
                </a:rPr>
                <a:t>1</a:t>
              </a:r>
              <a:endParaRPr lang="en-US" sz="1600" kern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CC67D6E-1D00-47AD-BA55-EF532284F5B3}"/>
                </a:ext>
              </a:extLst>
            </p:cNvPr>
            <p:cNvSpPr/>
            <p:nvPr/>
          </p:nvSpPr>
          <p:spPr bwMode="auto">
            <a:xfrm>
              <a:off x="455994" y="1364341"/>
              <a:ext cx="3691257" cy="2435227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F86B2B9-62CC-4B13-8155-D522CB811A5B}"/>
                </a:ext>
              </a:extLst>
            </p:cNvPr>
            <p:cNvSpPr/>
            <p:nvPr/>
          </p:nvSpPr>
          <p:spPr bwMode="auto">
            <a:xfrm>
              <a:off x="455994" y="1364341"/>
              <a:ext cx="3691257" cy="374653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bg1"/>
                  </a:solidFill>
                  <a:latin typeface="+mj-lt"/>
                  <a:cs typeface="Segoe UI" pitchFamily="34" charset="0"/>
                </a:rPr>
                <a:t>KPI SUMMARY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A72990-BBE0-4D43-9EA5-AB2C18323179}"/>
              </a:ext>
            </a:extLst>
          </p:cNvPr>
          <p:cNvGrpSpPr/>
          <p:nvPr/>
        </p:nvGrpSpPr>
        <p:grpSpPr>
          <a:xfrm>
            <a:off x="4263600" y="1364341"/>
            <a:ext cx="3691257" cy="2435227"/>
            <a:chOff x="4263600" y="1364341"/>
            <a:chExt cx="3691257" cy="243522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D559256-FC76-4EA3-9E49-099B841835ED}"/>
                </a:ext>
              </a:extLst>
            </p:cNvPr>
            <p:cNvSpPr/>
            <p:nvPr/>
          </p:nvSpPr>
          <p:spPr bwMode="auto">
            <a:xfrm>
              <a:off x="4263600" y="3390900"/>
              <a:ext cx="3691257" cy="4086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84E3893-5387-4F91-BAC1-C2D10DE1C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313" y="1827574"/>
              <a:ext cx="2739830" cy="1508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1082A4B-2F72-4A57-8E01-3E59EB6E4AB8}"/>
                </a:ext>
              </a:extLst>
            </p:cNvPr>
            <p:cNvSpPr/>
            <p:nvPr/>
          </p:nvSpPr>
          <p:spPr bwMode="auto">
            <a:xfrm>
              <a:off x="4263600" y="1364341"/>
              <a:ext cx="3691257" cy="2435227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BB007CA-755D-491C-8CA9-AC1F6D93C352}"/>
                </a:ext>
              </a:extLst>
            </p:cNvPr>
            <p:cNvSpPr/>
            <p:nvPr/>
          </p:nvSpPr>
          <p:spPr bwMode="auto">
            <a:xfrm>
              <a:off x="4263600" y="1364341"/>
              <a:ext cx="3691257" cy="374653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CUSTOMER SATISFACTION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E7CDF6-8E88-4263-AF4F-39A0CE6888B3}"/>
                </a:ext>
              </a:extLst>
            </p:cNvPr>
            <p:cNvSpPr/>
            <p:nvPr/>
          </p:nvSpPr>
          <p:spPr>
            <a:xfrm>
              <a:off x="4701862" y="3470585"/>
              <a:ext cx="2499037" cy="249299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cs typeface="Segoe UI" pitchFamily="34" charset="0"/>
                </a:rPr>
                <a:t>Topics driving CSAT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FF28B2D-3121-4C52-9915-E00A92AD33F5}"/>
                </a:ext>
              </a:extLst>
            </p:cNvPr>
            <p:cNvSpPr/>
            <p:nvPr/>
          </p:nvSpPr>
          <p:spPr bwMode="auto">
            <a:xfrm>
              <a:off x="4313383" y="3442402"/>
              <a:ext cx="303067" cy="30566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solidFill>
                    <a:prstClr val="white"/>
                  </a:solidFill>
                  <a:latin typeface="+mj-lt"/>
                  <a:cs typeface="Segoe UI" pitchFamily="34" charset="0"/>
                </a:rPr>
                <a:t>3</a:t>
              </a:r>
              <a:endParaRPr lang="en-US" sz="1600" kern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C186434-3ECF-4C7C-8949-0353FFED8C96}"/>
              </a:ext>
            </a:extLst>
          </p:cNvPr>
          <p:cNvGrpSpPr/>
          <p:nvPr/>
        </p:nvGrpSpPr>
        <p:grpSpPr>
          <a:xfrm>
            <a:off x="8071206" y="1364341"/>
            <a:ext cx="3691257" cy="2435227"/>
            <a:chOff x="8071206" y="1364341"/>
            <a:chExt cx="3691257" cy="243522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D25C253-D927-4B06-99FC-9C23DA76FB90}"/>
                </a:ext>
              </a:extLst>
            </p:cNvPr>
            <p:cNvSpPr/>
            <p:nvPr/>
          </p:nvSpPr>
          <p:spPr bwMode="auto">
            <a:xfrm>
              <a:off x="8071206" y="3390900"/>
              <a:ext cx="3691257" cy="4086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36B6AC1-7992-489A-A408-E989532A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5234" y="1827439"/>
              <a:ext cx="2743200" cy="150903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4A1BEE2-532F-4D2E-8BCA-2ED3C71776EA}"/>
                </a:ext>
              </a:extLst>
            </p:cNvPr>
            <p:cNvSpPr/>
            <p:nvPr/>
          </p:nvSpPr>
          <p:spPr bwMode="auto">
            <a:xfrm>
              <a:off x="8071206" y="1364341"/>
              <a:ext cx="3691257" cy="2435227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46540E7-A36E-4940-A593-C02EF6872475}"/>
                </a:ext>
              </a:extLst>
            </p:cNvPr>
            <p:cNvSpPr/>
            <p:nvPr/>
          </p:nvSpPr>
          <p:spPr bwMode="auto">
            <a:xfrm>
              <a:off x="8071206" y="1364341"/>
              <a:ext cx="3691257" cy="374653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bg1"/>
                  </a:solidFill>
                  <a:latin typeface="+mj-lt"/>
                  <a:cs typeface="Segoe UI" pitchFamily="34" charset="0"/>
                </a:rPr>
                <a:t>TOPIC DRILL-THROUGH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2D17B5C-AEB8-4DF6-841A-CFD1FD553B63}"/>
                </a:ext>
              </a:extLst>
            </p:cNvPr>
            <p:cNvSpPr/>
            <p:nvPr/>
          </p:nvSpPr>
          <p:spPr>
            <a:xfrm>
              <a:off x="8518212" y="3470585"/>
              <a:ext cx="3079427" cy="249299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cs typeface="Segoe UI" pitchFamily="34" charset="0"/>
                </a:rPr>
                <a:t>Analytics based on topics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59831B-5AE5-47EE-B842-75667A0862A0}"/>
                </a:ext>
              </a:extLst>
            </p:cNvPr>
            <p:cNvSpPr/>
            <p:nvPr/>
          </p:nvSpPr>
          <p:spPr bwMode="auto">
            <a:xfrm>
              <a:off x="8129733" y="3442402"/>
              <a:ext cx="303067" cy="30566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+mj-lt"/>
                  <a:cs typeface="Segoe UI" pitchFamily="34" charset="0"/>
                </a:rPr>
                <a:t>5</a:t>
              </a:r>
              <a:endParaRPr lang="en-US" sz="1600" kern="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82748A2-D82A-4B8B-9F00-45EFE1221BDD}"/>
              </a:ext>
            </a:extLst>
          </p:cNvPr>
          <p:cNvGrpSpPr/>
          <p:nvPr/>
        </p:nvGrpSpPr>
        <p:grpSpPr>
          <a:xfrm>
            <a:off x="455994" y="3917947"/>
            <a:ext cx="3691257" cy="2435227"/>
            <a:chOff x="455994" y="3917947"/>
            <a:chExt cx="3691257" cy="243522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EDC0832-E1C7-4578-867F-7607720F9672}"/>
                </a:ext>
              </a:extLst>
            </p:cNvPr>
            <p:cNvSpPr/>
            <p:nvPr/>
          </p:nvSpPr>
          <p:spPr bwMode="auto">
            <a:xfrm>
              <a:off x="455994" y="5944506"/>
              <a:ext cx="3691257" cy="4086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DB6A28-04C1-44D6-AF40-3B1C55674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022" y="4380325"/>
              <a:ext cx="2743200" cy="151047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7E12921-4AA8-4636-A193-1E1E8E636470}"/>
                </a:ext>
              </a:extLst>
            </p:cNvPr>
            <p:cNvSpPr/>
            <p:nvPr/>
          </p:nvSpPr>
          <p:spPr bwMode="auto">
            <a:xfrm>
              <a:off x="455994" y="3917947"/>
              <a:ext cx="3691257" cy="2435227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1D63D73-2323-41BF-86AE-C64DB8ED1849}"/>
                </a:ext>
              </a:extLst>
            </p:cNvPr>
            <p:cNvSpPr/>
            <p:nvPr/>
          </p:nvSpPr>
          <p:spPr bwMode="auto">
            <a:xfrm>
              <a:off x="455994" y="3917947"/>
              <a:ext cx="3691257" cy="374653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bg1"/>
                  </a:solidFill>
                  <a:latin typeface="+mj-lt"/>
                  <a:cs typeface="Segoe UI" pitchFamily="34" charset="0"/>
                </a:rPr>
                <a:t>NEW CASES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5428A17-09F8-4238-BF0B-E1752B6D8A71}"/>
                </a:ext>
              </a:extLst>
            </p:cNvPr>
            <p:cNvSpPr/>
            <p:nvPr/>
          </p:nvSpPr>
          <p:spPr>
            <a:xfrm>
              <a:off x="885513" y="6024191"/>
              <a:ext cx="3062391" cy="249299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cs typeface="Segoe UI" pitchFamily="34" charset="0"/>
                </a:rPr>
                <a:t>Data about cases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F51123F-A715-4270-8B17-53EB6AA0B544}"/>
                </a:ext>
              </a:extLst>
            </p:cNvPr>
            <p:cNvSpPr/>
            <p:nvPr/>
          </p:nvSpPr>
          <p:spPr bwMode="auto">
            <a:xfrm>
              <a:off x="497033" y="5996008"/>
              <a:ext cx="303067" cy="30566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+mj-lt"/>
                  <a:cs typeface="Segoe UI" pitchFamily="34" charset="0"/>
                </a:rPr>
                <a:t>2</a:t>
              </a:r>
              <a:endParaRPr lang="en-US" sz="1600" kern="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6993BB3-2349-415D-9143-6006D4B2531F}"/>
              </a:ext>
            </a:extLst>
          </p:cNvPr>
          <p:cNvGrpSpPr/>
          <p:nvPr/>
        </p:nvGrpSpPr>
        <p:grpSpPr>
          <a:xfrm>
            <a:off x="4263600" y="3917947"/>
            <a:ext cx="3691257" cy="2435227"/>
            <a:chOff x="4263600" y="3917947"/>
            <a:chExt cx="3691257" cy="243522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2337DA5-5A12-4627-8A74-F6502BCEC418}"/>
                </a:ext>
              </a:extLst>
            </p:cNvPr>
            <p:cNvSpPr/>
            <p:nvPr/>
          </p:nvSpPr>
          <p:spPr bwMode="auto">
            <a:xfrm>
              <a:off x="4263600" y="5944506"/>
              <a:ext cx="3691257" cy="4086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4B7258-89AB-4A8B-BBCC-4C25DF66EC58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4739313" y="4381180"/>
              <a:ext cx="2739830" cy="1508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364EA31-D14E-400B-A548-D2A6F7427164}"/>
                </a:ext>
              </a:extLst>
            </p:cNvPr>
            <p:cNvSpPr/>
            <p:nvPr/>
          </p:nvSpPr>
          <p:spPr bwMode="auto">
            <a:xfrm>
              <a:off x="4263600" y="3917947"/>
              <a:ext cx="3691257" cy="2435227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D37AEE-5C57-4D46-A69F-9ED853550EF1}"/>
                </a:ext>
              </a:extLst>
            </p:cNvPr>
            <p:cNvSpPr/>
            <p:nvPr/>
          </p:nvSpPr>
          <p:spPr bwMode="auto">
            <a:xfrm>
              <a:off x="4263600" y="3917947"/>
              <a:ext cx="3691257" cy="374653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bg1"/>
                  </a:solidFill>
                  <a:latin typeface="+mj-lt"/>
                  <a:cs typeface="Segoe UI" pitchFamily="34" charset="0"/>
                </a:rPr>
                <a:t>RESOLUTIONS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EA8C7EA-C728-4749-9397-D1E2469E8D34}"/>
                </a:ext>
              </a:extLst>
            </p:cNvPr>
            <p:cNvSpPr/>
            <p:nvPr/>
          </p:nvSpPr>
          <p:spPr>
            <a:xfrm>
              <a:off x="4701862" y="6024191"/>
              <a:ext cx="3204520" cy="249299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cs typeface="Segoe UI" pitchFamily="34" charset="0"/>
                </a:rPr>
                <a:t>Case resolution performance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C8254B-7F9A-4A20-AABE-99C3EDD9C2CC}"/>
                </a:ext>
              </a:extLst>
            </p:cNvPr>
            <p:cNvSpPr/>
            <p:nvPr/>
          </p:nvSpPr>
          <p:spPr bwMode="auto">
            <a:xfrm>
              <a:off x="4313383" y="5996008"/>
              <a:ext cx="303067" cy="30566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+mj-lt"/>
                  <a:cs typeface="Segoe UI" pitchFamily="34" charset="0"/>
                </a:rPr>
                <a:t>4</a:t>
              </a:r>
              <a:endParaRPr lang="en-US" sz="1600" kern="0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79B6E29-0B75-4A41-88E5-2F37DA847C24}"/>
              </a:ext>
            </a:extLst>
          </p:cNvPr>
          <p:cNvGrpSpPr/>
          <p:nvPr/>
        </p:nvGrpSpPr>
        <p:grpSpPr>
          <a:xfrm>
            <a:off x="8071206" y="3917947"/>
            <a:ext cx="3691257" cy="2435227"/>
            <a:chOff x="8071206" y="3917947"/>
            <a:chExt cx="3691257" cy="243522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C17AD33-4DE5-4CC5-8756-70E99D7FEFD6}"/>
                </a:ext>
              </a:extLst>
            </p:cNvPr>
            <p:cNvSpPr/>
            <p:nvPr/>
          </p:nvSpPr>
          <p:spPr bwMode="auto">
            <a:xfrm>
              <a:off x="8071206" y="5944506"/>
              <a:ext cx="3691257" cy="4086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C06435-96C9-4CF6-A262-2BF7DA2D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45234" y="4380073"/>
              <a:ext cx="2743200" cy="1510974"/>
            </a:xfrm>
            <a:prstGeom prst="rect">
              <a:avLst/>
            </a:prstGeom>
            <a:ln>
              <a:noFill/>
            </a:ln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FCC35DE-7A80-45F8-B607-56309DCD0227}"/>
                </a:ext>
              </a:extLst>
            </p:cNvPr>
            <p:cNvSpPr/>
            <p:nvPr/>
          </p:nvSpPr>
          <p:spPr bwMode="auto">
            <a:xfrm>
              <a:off x="8071206" y="3917947"/>
              <a:ext cx="3691257" cy="2435227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883BD29-71EA-4492-B853-9C1FB8B4A587}"/>
                </a:ext>
              </a:extLst>
            </p:cNvPr>
            <p:cNvSpPr/>
            <p:nvPr/>
          </p:nvSpPr>
          <p:spPr bwMode="auto">
            <a:xfrm>
              <a:off x="8071206" y="3917947"/>
              <a:ext cx="3691257" cy="374653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bg1"/>
                  </a:solidFill>
                  <a:latin typeface="+mj-lt"/>
                  <a:cs typeface="Segoe UI" pitchFamily="34" charset="0"/>
                </a:rPr>
                <a:t>TOPIC MANAGEMENT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E70B157-14FC-45EE-88F8-1BC62316D8F5}"/>
                </a:ext>
              </a:extLst>
            </p:cNvPr>
            <p:cNvSpPr/>
            <p:nvPr/>
          </p:nvSpPr>
          <p:spPr>
            <a:xfrm>
              <a:off x="8518212" y="6024191"/>
              <a:ext cx="3079427" cy="249299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cs typeface="Segoe UI" pitchFamily="34" charset="0"/>
                </a:rPr>
                <a:t>Manages topics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F66D2BB-94F2-4AFF-A2E4-F63FF0FC7FEC}"/>
                </a:ext>
              </a:extLst>
            </p:cNvPr>
            <p:cNvSpPr/>
            <p:nvPr/>
          </p:nvSpPr>
          <p:spPr bwMode="auto">
            <a:xfrm>
              <a:off x="8129733" y="5996008"/>
              <a:ext cx="303067" cy="305664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+mj-lt"/>
                  <a:cs typeface="Segoe UI" pitchFamily="34" charset="0"/>
                </a:rPr>
                <a:t>6</a:t>
              </a:r>
              <a:endParaRPr lang="en-US" sz="1600" kern="0" dirty="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0A46D-F6C1-4F84-82A5-1580E5536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40928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>
            <a:extLst>
              <a:ext uri="{FF2B5EF4-FFF2-40B4-BE49-F238E27FC236}">
                <a16:creationId xmlns:a16="http://schemas.microsoft.com/office/drawing/2014/main" id="{C2168F02-7E4C-401B-B024-7FC40184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3096" y="564260"/>
            <a:ext cx="11306469" cy="492443"/>
          </a:xfrm>
        </p:spPr>
        <p:txBody>
          <a:bodyPr/>
          <a:lstStyle/>
          <a:p>
            <a:pPr algn="ctr"/>
            <a:r>
              <a:rPr lang="en-US" sz="3200" spc="0" dirty="0">
                <a:ln>
                  <a:noFill/>
                </a:ln>
                <a:solidFill>
                  <a:srgbClr val="000000"/>
                </a:solidFill>
                <a:cs typeface="Segoe UI Light" panose="020B0502040204020203" pitchFamily="34" charset="0"/>
              </a:rPr>
              <a:t>Dynamics 365 Virtual Agent for Customer Service</a:t>
            </a:r>
            <a:endParaRPr lang="en-US" sz="3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E1E7E5-976A-6745-B2D3-38A5DAD23BE0}"/>
              </a:ext>
            </a:extLst>
          </p:cNvPr>
          <p:cNvGrpSpPr/>
          <p:nvPr/>
        </p:nvGrpSpPr>
        <p:grpSpPr>
          <a:xfrm>
            <a:off x="4407421" y="988390"/>
            <a:ext cx="10773220" cy="5869124"/>
            <a:chOff x="2908770" y="437043"/>
            <a:chExt cx="11019831" cy="600347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F8F24A8-CDB8-6D4F-9D3F-9B2958C1C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611"/>
            <a:stretch/>
          </p:blipFill>
          <p:spPr>
            <a:xfrm>
              <a:off x="4404836" y="946818"/>
              <a:ext cx="8162477" cy="459133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A4F76D-A205-6441-AD2E-C86C7705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8770" y="437043"/>
              <a:ext cx="11019831" cy="6003474"/>
            </a:xfrm>
            <a:prstGeom prst="rect">
              <a:avLst/>
            </a:prstGeom>
          </p:spPr>
        </p:pic>
      </p:grpSp>
      <p:sp>
        <p:nvSpPr>
          <p:cNvPr id="8" name="Title 8">
            <a:extLst>
              <a:ext uri="{FF2B5EF4-FFF2-40B4-BE49-F238E27FC236}">
                <a16:creationId xmlns:a16="http://schemas.microsoft.com/office/drawing/2014/main" id="{0764C177-54FC-4FCC-A03A-887588603832}"/>
              </a:ext>
            </a:extLst>
          </p:cNvPr>
          <p:cNvSpPr txBox="1">
            <a:spLocks/>
          </p:cNvSpPr>
          <p:nvPr/>
        </p:nvSpPr>
        <p:spPr>
          <a:xfrm>
            <a:off x="560267" y="683697"/>
            <a:ext cx="4163084" cy="5490602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1200" cap="none" spc="-102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l" defTabSz="932742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745" b="0" i="0" u="none" strike="noStrike" kern="1200" cap="none" spc="-102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br>
              <a:rPr kumimoji="0" lang="en-US" sz="2745" b="0" i="0" u="none" strike="noStrike" kern="1200" cap="none" spc="-102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2745" b="0" i="0" u="none" strike="noStrike" kern="1200" cap="none" spc="-102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No code required to create virtual agent.</a:t>
            </a:r>
          </a:p>
          <a:p>
            <a:pPr marL="0" marR="0" lvl="0" indent="0" algn="l" defTabSz="932742" rtl="0" eaLnBrk="1" fontAlgn="b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1200" cap="none" spc="-102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102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Offer personalized experiences.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1200" cap="none" spc="-102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102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Go beyond conversational search.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1200" cap="none" spc="-102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7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>
            <a:extLst>
              <a:ext uri="{FF2B5EF4-FFF2-40B4-BE49-F238E27FC236}">
                <a16:creationId xmlns:a16="http://schemas.microsoft.com/office/drawing/2014/main" id="{C2168F02-7E4C-401B-B024-7FC40184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3096" y="564260"/>
            <a:ext cx="11306469" cy="492443"/>
          </a:xfrm>
        </p:spPr>
        <p:txBody>
          <a:bodyPr/>
          <a:lstStyle/>
          <a:p>
            <a:pPr algn="ctr"/>
            <a:r>
              <a:rPr lang="en-US" sz="3200" spc="0" dirty="0">
                <a:ln>
                  <a:noFill/>
                </a:ln>
                <a:solidFill>
                  <a:srgbClr val="000000"/>
                </a:solidFill>
                <a:cs typeface="Segoe UI Light" panose="020B0502040204020203" pitchFamily="34" charset="0"/>
              </a:rPr>
              <a:t>Transform Customer Service using the power of AI</a:t>
            </a:r>
            <a:endParaRPr lang="en-US" sz="3200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0764C177-54FC-4FCC-A03A-887588603832}"/>
              </a:ext>
            </a:extLst>
          </p:cNvPr>
          <p:cNvSpPr txBox="1">
            <a:spLocks/>
          </p:cNvSpPr>
          <p:nvPr/>
        </p:nvSpPr>
        <p:spPr>
          <a:xfrm>
            <a:off x="5567679" y="1369121"/>
            <a:ext cx="6170187" cy="1959891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102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Empowers Customer Support teams</a:t>
            </a:r>
          </a:p>
          <a:p>
            <a:pPr marL="0" marR="0" lvl="0" indent="0" algn="l" defTabSz="932742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102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Reduce costs</a:t>
            </a:r>
          </a:p>
          <a:p>
            <a:pPr marL="0" marR="0" lvl="0" indent="0" algn="l" defTabSz="932742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102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Improves Customer Satisfaction</a:t>
            </a:r>
          </a:p>
          <a:p>
            <a:pPr marL="0" marR="0" lvl="0" indent="0" algn="l" defTabSz="932742" rtl="0" eaLnBrk="1" fontAlgn="b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1200" cap="none" spc="-102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9E800-3C64-40B1-A8A2-0F408E6A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0" y="3848903"/>
            <a:ext cx="4935747" cy="28008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9A7816-BD8A-4C6A-A8DB-E16C42E2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55" y="1573251"/>
            <a:ext cx="4345305" cy="16846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Title 8">
            <a:extLst>
              <a:ext uri="{FF2B5EF4-FFF2-40B4-BE49-F238E27FC236}">
                <a16:creationId xmlns:a16="http://schemas.microsoft.com/office/drawing/2014/main" id="{F3D7EA07-C2C7-44A7-894C-33E02F8CBF2E}"/>
              </a:ext>
            </a:extLst>
          </p:cNvPr>
          <p:cNvSpPr txBox="1">
            <a:spLocks/>
          </p:cNvSpPr>
          <p:nvPr/>
        </p:nvSpPr>
        <p:spPr>
          <a:xfrm>
            <a:off x="1051560" y="3962400"/>
            <a:ext cx="5902960" cy="3433700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102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Enables bots to take action</a:t>
            </a:r>
          </a:p>
          <a:p>
            <a:pPr marL="0" marR="0" lvl="0" indent="0" algn="l" defTabSz="932742" rtl="0" eaLnBrk="1" fontAlgn="b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-102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Monitor &amp; improve your bot</a:t>
            </a:r>
          </a:p>
        </p:txBody>
      </p:sp>
    </p:spTree>
    <p:extLst>
      <p:ext uri="{BB962C8B-B14F-4D97-AF65-F5344CB8AC3E}">
        <p14:creationId xmlns:p14="http://schemas.microsoft.com/office/powerpoint/2010/main" val="368111455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btle world map">
            <a:extLst>
              <a:ext uri="{FF2B5EF4-FFF2-40B4-BE49-F238E27FC236}">
                <a16:creationId xmlns:a16="http://schemas.microsoft.com/office/drawing/2014/main" id="{8AD76613-010A-4F9E-9049-D7EF473061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  <a:duotone>
              <a:prstClr val="black"/>
              <a:srgbClr val="0078D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680" y="219634"/>
            <a:ext cx="11892640" cy="6418733"/>
          </a:xfrm>
          <a:custGeom>
            <a:avLst/>
            <a:gdLst>
              <a:gd name="connsiteX0" fmla="*/ 5978390 w 11894327"/>
              <a:gd name="connsiteY0" fmla="*/ 194663 h 6419644"/>
              <a:gd name="connsiteX1" fmla="*/ 4958484 w 11894327"/>
              <a:gd name="connsiteY1" fmla="*/ 396083 h 6419644"/>
              <a:gd name="connsiteX2" fmla="*/ 4831087 w 11894327"/>
              <a:gd name="connsiteY2" fmla="*/ 456447 h 6419644"/>
              <a:gd name="connsiteX3" fmla="*/ 4718902 w 11894327"/>
              <a:gd name="connsiteY3" fmla="*/ 448774 h 6419644"/>
              <a:gd name="connsiteX4" fmla="*/ 4496264 w 11894327"/>
              <a:gd name="connsiteY4" fmla="*/ 443829 h 6419644"/>
              <a:gd name="connsiteX5" fmla="*/ 3391552 w 11894327"/>
              <a:gd name="connsiteY5" fmla="*/ 687224 h 6419644"/>
              <a:gd name="connsiteX6" fmla="*/ 4066260 w 11894327"/>
              <a:gd name="connsiteY6" fmla="*/ 911492 h 6419644"/>
              <a:gd name="connsiteX7" fmla="*/ 4212684 w 11894327"/>
              <a:gd name="connsiteY7" fmla="*/ 921506 h 6419644"/>
              <a:gd name="connsiteX8" fmla="*/ 4204120 w 11894327"/>
              <a:gd name="connsiteY8" fmla="*/ 930438 h 6419644"/>
              <a:gd name="connsiteX9" fmla="*/ 3838693 w 11894327"/>
              <a:gd name="connsiteY9" fmla="*/ 1863501 h 6419644"/>
              <a:gd name="connsiteX10" fmla="*/ 4327296 w 11894327"/>
              <a:gd name="connsiteY10" fmla="*/ 2925037 h 6419644"/>
              <a:gd name="connsiteX11" fmla="*/ 4379454 w 11894327"/>
              <a:gd name="connsiteY11" fmla="*/ 2969797 h 6419644"/>
              <a:gd name="connsiteX12" fmla="*/ 4517004 w 11894327"/>
              <a:gd name="connsiteY12" fmla="*/ 3231559 h 6419644"/>
              <a:gd name="connsiteX13" fmla="*/ 4483465 w 11894327"/>
              <a:gd name="connsiteY13" fmla="*/ 3362866 h 6419644"/>
              <a:gd name="connsiteX14" fmla="*/ 4440078 w 11894327"/>
              <a:gd name="connsiteY14" fmla="*/ 3796121 h 6419644"/>
              <a:gd name="connsiteX15" fmla="*/ 5381620 w 11894327"/>
              <a:gd name="connsiteY15" fmla="*/ 5578751 h 6419644"/>
              <a:gd name="connsiteX16" fmla="*/ 5456153 w 11894327"/>
              <a:gd name="connsiteY16" fmla="*/ 5624333 h 6419644"/>
              <a:gd name="connsiteX17" fmla="*/ 5456153 w 11894327"/>
              <a:gd name="connsiteY17" fmla="*/ 5733233 h 6419644"/>
              <a:gd name="connsiteX18" fmla="*/ 5654204 w 11894327"/>
              <a:gd name="connsiteY18" fmla="*/ 5733233 h 6419644"/>
              <a:gd name="connsiteX19" fmla="*/ 5744372 w 11894327"/>
              <a:gd name="connsiteY19" fmla="*/ 5776959 h 6419644"/>
              <a:gd name="connsiteX20" fmla="*/ 5881005 w 11894327"/>
              <a:gd name="connsiteY20" fmla="*/ 5827301 h 6419644"/>
              <a:gd name="connsiteX21" fmla="*/ 5890779 w 11894327"/>
              <a:gd name="connsiteY21" fmla="*/ 5845901 h 6419644"/>
              <a:gd name="connsiteX22" fmla="*/ 5897383 w 11894327"/>
              <a:gd name="connsiteY22" fmla="*/ 5833335 h 6419644"/>
              <a:gd name="connsiteX23" fmla="*/ 5940577 w 11894327"/>
              <a:gd name="connsiteY23" fmla="*/ 5849250 h 6419644"/>
              <a:gd name="connsiteX24" fmla="*/ 6575622 w 11894327"/>
              <a:gd name="connsiteY24" fmla="*/ 5945899 h 6419644"/>
              <a:gd name="connsiteX25" fmla="*/ 8711166 w 11894327"/>
              <a:gd name="connsiteY25" fmla="*/ 3796121 h 6419644"/>
              <a:gd name="connsiteX26" fmla="*/ 8103687 w 11894327"/>
              <a:gd name="connsiteY26" fmla="*/ 2294343 h 6419644"/>
              <a:gd name="connsiteX27" fmla="*/ 8057543 w 11894327"/>
              <a:gd name="connsiteY27" fmla="*/ 2251617 h 6419644"/>
              <a:gd name="connsiteX28" fmla="*/ 8074616 w 11894327"/>
              <a:gd name="connsiteY28" fmla="*/ 2199830 h 6419644"/>
              <a:gd name="connsiteX29" fmla="*/ 8118087 w 11894327"/>
              <a:gd name="connsiteY29" fmla="*/ 1863501 h 6419644"/>
              <a:gd name="connsiteX30" fmla="*/ 7752661 w 11894327"/>
              <a:gd name="connsiteY30" fmla="*/ 930438 h 6419644"/>
              <a:gd name="connsiteX31" fmla="*/ 7748777 w 11894327"/>
              <a:gd name="connsiteY31" fmla="*/ 926387 h 6419644"/>
              <a:gd name="connsiteX32" fmla="*/ 7772149 w 11894327"/>
              <a:gd name="connsiteY32" fmla="*/ 924789 h 6419644"/>
              <a:gd name="connsiteX33" fmla="*/ 8446857 w 11894327"/>
              <a:gd name="connsiteY33" fmla="*/ 700521 h 6419644"/>
              <a:gd name="connsiteX34" fmla="*/ 7342145 w 11894327"/>
              <a:gd name="connsiteY34" fmla="*/ 457126 h 6419644"/>
              <a:gd name="connsiteX35" fmla="*/ 7136755 w 11894327"/>
              <a:gd name="connsiteY35" fmla="*/ 461688 h 6419644"/>
              <a:gd name="connsiteX36" fmla="*/ 6998297 w 11894327"/>
              <a:gd name="connsiteY36" fmla="*/ 396083 h 6419644"/>
              <a:gd name="connsiteX37" fmla="*/ 5978390 w 11894327"/>
              <a:gd name="connsiteY37" fmla="*/ 194663 h 6419644"/>
              <a:gd name="connsiteX38" fmla="*/ 0 w 11894327"/>
              <a:gd name="connsiteY38" fmla="*/ 0 h 6419644"/>
              <a:gd name="connsiteX39" fmla="*/ 11894327 w 11894327"/>
              <a:gd name="connsiteY39" fmla="*/ 0 h 6419644"/>
              <a:gd name="connsiteX40" fmla="*/ 11894327 w 11894327"/>
              <a:gd name="connsiteY40" fmla="*/ 6419644 h 6419644"/>
              <a:gd name="connsiteX41" fmla="*/ 0 w 11894327"/>
              <a:gd name="connsiteY41" fmla="*/ 6419644 h 641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894327" h="6419644">
                <a:moveTo>
                  <a:pt x="5978390" y="194663"/>
                </a:moveTo>
                <a:cubicBezTo>
                  <a:pt x="5609102" y="194663"/>
                  <a:pt x="5261664" y="267628"/>
                  <a:pt x="4958484" y="396083"/>
                </a:cubicBezTo>
                <a:lnTo>
                  <a:pt x="4831087" y="456447"/>
                </a:lnTo>
                <a:lnTo>
                  <a:pt x="4718902" y="448774"/>
                </a:lnTo>
                <a:cubicBezTo>
                  <a:pt x="4646988" y="445532"/>
                  <a:pt x="4572529" y="443829"/>
                  <a:pt x="4496264" y="443829"/>
                </a:cubicBezTo>
                <a:cubicBezTo>
                  <a:pt x="3886148" y="443829"/>
                  <a:pt x="3391552" y="552801"/>
                  <a:pt x="3391552" y="687224"/>
                </a:cubicBezTo>
                <a:cubicBezTo>
                  <a:pt x="3391552" y="788041"/>
                  <a:pt x="3669763" y="874542"/>
                  <a:pt x="4066260" y="911492"/>
                </a:cubicBezTo>
                <a:lnTo>
                  <a:pt x="4212684" y="921506"/>
                </a:lnTo>
                <a:lnTo>
                  <a:pt x="4204120" y="930438"/>
                </a:lnTo>
                <a:cubicBezTo>
                  <a:pt x="3973409" y="1196786"/>
                  <a:pt x="3838693" y="1517873"/>
                  <a:pt x="3838693" y="1863501"/>
                </a:cubicBezTo>
                <a:cubicBezTo>
                  <a:pt x="3838693" y="2266734"/>
                  <a:pt x="4022056" y="2636564"/>
                  <a:pt x="4327296" y="2925037"/>
                </a:cubicBezTo>
                <a:lnTo>
                  <a:pt x="4379454" y="2969797"/>
                </a:lnTo>
                <a:lnTo>
                  <a:pt x="4517004" y="3231559"/>
                </a:lnTo>
                <a:lnTo>
                  <a:pt x="4483465" y="3362866"/>
                </a:lnTo>
                <a:cubicBezTo>
                  <a:pt x="4455018" y="3502811"/>
                  <a:pt x="4440078" y="3647710"/>
                  <a:pt x="4440078" y="3796121"/>
                </a:cubicBezTo>
                <a:cubicBezTo>
                  <a:pt x="4440078" y="4538178"/>
                  <a:pt x="4813561" y="5192420"/>
                  <a:pt x="5381620" y="5578751"/>
                </a:cubicBezTo>
                <a:lnTo>
                  <a:pt x="5456153" y="5624333"/>
                </a:lnTo>
                <a:lnTo>
                  <a:pt x="5456153" y="5733233"/>
                </a:lnTo>
                <a:lnTo>
                  <a:pt x="5654204" y="5733233"/>
                </a:lnTo>
                <a:lnTo>
                  <a:pt x="5744372" y="5776959"/>
                </a:lnTo>
                <a:lnTo>
                  <a:pt x="5881005" y="5827301"/>
                </a:lnTo>
                <a:lnTo>
                  <a:pt x="5890779" y="5845901"/>
                </a:lnTo>
                <a:lnTo>
                  <a:pt x="5897383" y="5833335"/>
                </a:lnTo>
                <a:lnTo>
                  <a:pt x="5940577" y="5849250"/>
                </a:lnTo>
                <a:cubicBezTo>
                  <a:pt x="6141188" y="5912062"/>
                  <a:pt x="6354480" y="5945899"/>
                  <a:pt x="6575622" y="5945899"/>
                </a:cubicBezTo>
                <a:cubicBezTo>
                  <a:pt x="7755050" y="5945899"/>
                  <a:pt x="8711166" y="4983411"/>
                  <a:pt x="8711166" y="3796121"/>
                </a:cubicBezTo>
                <a:cubicBezTo>
                  <a:pt x="8711166" y="3211752"/>
                  <a:pt x="8479548" y="2681841"/>
                  <a:pt x="8103687" y="2294343"/>
                </a:cubicBezTo>
                <a:lnTo>
                  <a:pt x="8057543" y="2251617"/>
                </a:lnTo>
                <a:lnTo>
                  <a:pt x="8074616" y="2199830"/>
                </a:lnTo>
                <a:cubicBezTo>
                  <a:pt x="8103119" y="2091193"/>
                  <a:pt x="8118087" y="1978710"/>
                  <a:pt x="8118087" y="1863501"/>
                </a:cubicBezTo>
                <a:cubicBezTo>
                  <a:pt x="8118087" y="1517873"/>
                  <a:pt x="7983372" y="1196786"/>
                  <a:pt x="7752661" y="930438"/>
                </a:cubicBezTo>
                <a:lnTo>
                  <a:pt x="7748777" y="926387"/>
                </a:lnTo>
                <a:lnTo>
                  <a:pt x="7772149" y="924789"/>
                </a:lnTo>
                <a:cubicBezTo>
                  <a:pt x="8168647" y="887839"/>
                  <a:pt x="8446857" y="801338"/>
                  <a:pt x="8446857" y="700521"/>
                </a:cubicBezTo>
                <a:cubicBezTo>
                  <a:pt x="8446857" y="566098"/>
                  <a:pt x="7952261" y="457126"/>
                  <a:pt x="7342145" y="457126"/>
                </a:cubicBezTo>
                <a:lnTo>
                  <a:pt x="7136755" y="461688"/>
                </a:lnTo>
                <a:lnTo>
                  <a:pt x="6998297" y="396083"/>
                </a:lnTo>
                <a:cubicBezTo>
                  <a:pt x="6695116" y="267628"/>
                  <a:pt x="6347678" y="194663"/>
                  <a:pt x="5978390" y="194663"/>
                </a:cubicBezTo>
                <a:close/>
                <a:moveTo>
                  <a:pt x="0" y="0"/>
                </a:moveTo>
                <a:lnTo>
                  <a:pt x="11894327" y="0"/>
                </a:lnTo>
                <a:lnTo>
                  <a:pt x="11894327" y="6419644"/>
                </a:lnTo>
                <a:lnTo>
                  <a:pt x="0" y="6419644"/>
                </a:lnTo>
                <a:close/>
              </a:path>
            </a:pathLst>
          </a:cu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3577BEE6-1E6A-445F-A9D4-3F73ED73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 Semilight" panose="020B0402040204020203" pitchFamily="34" charset="0"/>
              </a:rPr>
              <a:t>Insight to Action</a:t>
            </a:r>
            <a:endParaRPr lang="en-US">
              <a:solidFill>
                <a:schemeClr val="tx1"/>
              </a:solidFill>
              <a:cs typeface="Segoe UI Semilight" panose="020B04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3047BE-D85F-44BA-A2D7-29A845CC26A4}"/>
              </a:ext>
            </a:extLst>
          </p:cNvPr>
          <p:cNvSpPr/>
          <p:nvPr/>
        </p:nvSpPr>
        <p:spPr bwMode="auto">
          <a:xfrm>
            <a:off x="4359183" y="1836681"/>
            <a:ext cx="3494652" cy="3494652"/>
          </a:xfrm>
          <a:prstGeom prst="ellipse">
            <a:avLst/>
          </a:prstGeom>
          <a:noFill/>
          <a:ln w="2540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6BCACC-C26C-475C-9FEE-75B3670F733F}"/>
              </a:ext>
            </a:extLst>
          </p:cNvPr>
          <p:cNvSpPr/>
          <p:nvPr/>
        </p:nvSpPr>
        <p:spPr bwMode="auto">
          <a:xfrm>
            <a:off x="6049138" y="5279902"/>
            <a:ext cx="93650" cy="9338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E958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4EC967-9A1C-4CB1-88D4-1164C3AF4312}"/>
              </a:ext>
            </a:extLst>
          </p:cNvPr>
          <p:cNvSpPr/>
          <p:nvPr/>
        </p:nvSpPr>
        <p:spPr bwMode="auto">
          <a:xfrm>
            <a:off x="6065450" y="1785574"/>
            <a:ext cx="91427" cy="9142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E958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7C37CD-3DE7-4364-969B-8957E741F592}"/>
              </a:ext>
            </a:extLst>
          </p:cNvPr>
          <p:cNvSpPr/>
          <p:nvPr/>
        </p:nvSpPr>
        <p:spPr bwMode="auto">
          <a:xfrm>
            <a:off x="7821721" y="3619852"/>
            <a:ext cx="91427" cy="9142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E958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DF3600-7A4A-4314-9543-9D5582148A79}"/>
              </a:ext>
            </a:extLst>
          </p:cNvPr>
          <p:cNvSpPr/>
          <p:nvPr/>
        </p:nvSpPr>
        <p:spPr bwMode="auto">
          <a:xfrm>
            <a:off x="4326801" y="3549004"/>
            <a:ext cx="91427" cy="9142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E958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56630B-BA35-4E9A-8569-E0AF6C3A5670}"/>
              </a:ext>
            </a:extLst>
          </p:cNvPr>
          <p:cNvSpPr txBox="1"/>
          <p:nvPr/>
        </p:nvSpPr>
        <p:spPr>
          <a:xfrm>
            <a:off x="2117005" y="1419211"/>
            <a:ext cx="2779050" cy="1221813"/>
          </a:xfrm>
          <a:prstGeom prst="rect">
            <a:avLst/>
          </a:prstGeom>
          <a:noFill/>
        </p:spPr>
        <p:txBody>
          <a:bodyPr wrap="square" lIns="179234" tIns="143387" rIns="179234" bIns="143387" rtlCol="0" anchor="ctr">
            <a:spAutoFit/>
          </a:bodyPr>
          <a:lstStyle/>
          <a:p>
            <a:pPr marL="0" marR="0" lvl="0" indent="0" algn="ctr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 w="3175">
                  <a:noFill/>
                </a:ln>
                <a:solidFill>
                  <a:srgbClr val="008575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Dynamics 365 Customer Service Insights</a:t>
            </a:r>
            <a:endParaRPr kumimoji="0" lang="en-US" sz="2200" b="1" i="0" u="none" strike="noStrike" kern="1200" cap="none" spc="0" normalizeH="0" baseline="0" noProof="0">
              <a:ln>
                <a:noFill/>
              </a:ln>
              <a:solidFill>
                <a:srgbClr val="008575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5FC98-D65F-4ECF-A93C-65352D6222A5}"/>
              </a:ext>
            </a:extLst>
          </p:cNvPr>
          <p:cNvSpPr txBox="1"/>
          <p:nvPr/>
        </p:nvSpPr>
        <p:spPr>
          <a:xfrm>
            <a:off x="7250594" y="4472873"/>
            <a:ext cx="2735787" cy="1221813"/>
          </a:xfrm>
          <a:prstGeom prst="rect">
            <a:avLst/>
          </a:prstGeom>
          <a:noFill/>
        </p:spPr>
        <p:txBody>
          <a:bodyPr wrap="square" lIns="179234" tIns="143387" rIns="179234" bIns="143387" rtlCol="0" anchor="ctr">
            <a:spAutoFit/>
          </a:bodyPr>
          <a:lstStyle/>
          <a:p>
            <a:pPr marL="0" marR="0" lvl="0" indent="0" algn="ctr" defTabSz="9140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 w="3175">
                  <a:noFill/>
                </a:ln>
                <a:solidFill>
                  <a:srgbClr val="008575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Dynamics 365 Virtual Agent for Customer 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DBFBE-4FBA-4496-955B-BBB92883014F}"/>
              </a:ext>
            </a:extLst>
          </p:cNvPr>
          <p:cNvSpPr txBox="1"/>
          <p:nvPr/>
        </p:nvSpPr>
        <p:spPr>
          <a:xfrm>
            <a:off x="3921065" y="5155682"/>
            <a:ext cx="1175897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8272"/>
                    </a:gs>
                    <a:gs pos="3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Deploy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5B9686-AFD7-4C5A-A638-BA40BEC92480}"/>
              </a:ext>
            </a:extLst>
          </p:cNvPr>
          <p:cNvSpPr txBox="1"/>
          <p:nvPr/>
        </p:nvSpPr>
        <p:spPr>
          <a:xfrm>
            <a:off x="7098058" y="1514889"/>
            <a:ext cx="1718257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8272"/>
                    </a:gs>
                    <a:gs pos="3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Understand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7D6B5A-9ABC-4204-92F4-74BA0A7DDF92}"/>
              </a:ext>
            </a:extLst>
          </p:cNvPr>
          <p:cNvSpPr txBox="1"/>
          <p:nvPr/>
        </p:nvSpPr>
        <p:spPr>
          <a:xfrm>
            <a:off x="8970042" y="3308311"/>
            <a:ext cx="1014232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8272"/>
                    </a:gs>
                    <a:gs pos="3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873DBD-9626-4945-A435-8E38D4B7E2D0}"/>
              </a:ext>
            </a:extLst>
          </p:cNvPr>
          <p:cNvSpPr txBox="1"/>
          <p:nvPr/>
        </p:nvSpPr>
        <p:spPr>
          <a:xfrm>
            <a:off x="2156757" y="3322373"/>
            <a:ext cx="1141014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8272"/>
                    </a:gs>
                    <a:gs pos="30000">
                      <a:srgbClr val="008272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</a:t>
            </a:r>
          </a:p>
        </p:txBody>
      </p:sp>
      <p:sp>
        <p:nvSpPr>
          <p:cNvPr id="24" name="GREY GLOW">
            <a:extLst>
              <a:ext uri="{FF2B5EF4-FFF2-40B4-BE49-F238E27FC236}">
                <a16:creationId xmlns:a16="http://schemas.microsoft.com/office/drawing/2014/main" id="{83C5CC1F-7789-45D2-BA15-F07B70F7A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939832">
            <a:off x="4342413" y="1595548"/>
            <a:ext cx="2276629" cy="2939088"/>
          </a:xfrm>
          <a:prstGeom prst="ellipse">
            <a:avLst/>
          </a:prstGeom>
          <a:gradFill flip="none" rotWithShape="1">
            <a:gsLst>
              <a:gs pos="44000">
                <a:schemeClr val="accent2">
                  <a:alpha val="44000"/>
                </a:schemeClr>
              </a:gs>
              <a:gs pos="100000">
                <a:srgbClr val="E7E6E6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rot="0" spcFirstLastPara="0" vertOverflow="overflow" horzOverflow="overflow" vert="horz" wrap="square" lIns="182852" tIns="146281" rIns="182852" bIns="1462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0078D4"/>
                  </a:gs>
                  <a:gs pos="100000">
                    <a:srgbClr val="0078D4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GREY GLOW">
            <a:extLst>
              <a:ext uri="{FF2B5EF4-FFF2-40B4-BE49-F238E27FC236}">
                <a16:creationId xmlns:a16="http://schemas.microsoft.com/office/drawing/2014/main" id="{5D1832B8-7A84-40D2-B84E-916C0AC4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2939832" flipH="1" flipV="1">
            <a:off x="5530475" y="2608052"/>
            <a:ext cx="2413393" cy="2939088"/>
          </a:xfrm>
          <a:prstGeom prst="ellipse">
            <a:avLst/>
          </a:prstGeom>
          <a:gradFill flip="none" rotWithShape="1">
            <a:gsLst>
              <a:gs pos="44000">
                <a:schemeClr val="accent2">
                  <a:alpha val="44000"/>
                </a:schemeClr>
              </a:gs>
              <a:gs pos="100000">
                <a:srgbClr val="E7E6E6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Front"/>
            <a:lightRig rig="threePt" dir="t"/>
          </a:scene3d>
        </p:spPr>
        <p:txBody>
          <a:bodyPr rot="0" spcFirstLastPara="0" vertOverflow="overflow" horzOverflow="overflow" vert="horz" wrap="square" lIns="182852" tIns="146281" rIns="182852" bIns="1462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0078D4"/>
                  </a:gs>
                  <a:gs pos="100000">
                    <a:srgbClr val="0078D4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A2AD13A-9D89-4D0A-BD9E-89EF87C16ADC}"/>
              </a:ext>
            </a:extLst>
          </p:cNvPr>
          <p:cNvGrpSpPr/>
          <p:nvPr/>
        </p:nvGrpSpPr>
        <p:grpSpPr>
          <a:xfrm>
            <a:off x="7046933" y="2986104"/>
            <a:ext cx="1960950" cy="1189103"/>
            <a:chOff x="3296735" y="2110581"/>
            <a:chExt cx="3013933" cy="182762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F0330FF-C437-44E7-ACCE-35C4D0DDD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1611"/>
            <a:stretch/>
          </p:blipFill>
          <p:spPr>
            <a:xfrm>
              <a:off x="3505032" y="2267373"/>
              <a:ext cx="2633504" cy="148132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AEB06FC-0C91-45B2-87F0-C407E84B4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735" y="2110581"/>
              <a:ext cx="3013933" cy="182762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1CDC89-FE4F-4A5E-ADE3-3A2C6DD0A7B7}"/>
              </a:ext>
            </a:extLst>
          </p:cNvPr>
          <p:cNvGrpSpPr/>
          <p:nvPr/>
        </p:nvGrpSpPr>
        <p:grpSpPr>
          <a:xfrm>
            <a:off x="5081893" y="4872555"/>
            <a:ext cx="1960950" cy="1189103"/>
            <a:chOff x="3296978" y="4272006"/>
            <a:chExt cx="3013933" cy="18276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3F9FA0C-1A45-49C1-B905-D4B7D2598F7A}"/>
                </a:ext>
              </a:extLst>
            </p:cNvPr>
            <p:cNvSpPr/>
            <p:nvPr/>
          </p:nvSpPr>
          <p:spPr bwMode="auto">
            <a:xfrm>
              <a:off x="3740601" y="4550922"/>
              <a:ext cx="2167397" cy="1208833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A7B01D9-3748-4E6B-A47C-F052F1B2026E}"/>
                </a:ext>
              </a:extLst>
            </p:cNvPr>
            <p:cNvGrpSpPr/>
            <p:nvPr/>
          </p:nvGrpSpPr>
          <p:grpSpPr>
            <a:xfrm>
              <a:off x="3494871" y="4425860"/>
              <a:ext cx="2621424" cy="1527899"/>
              <a:chOff x="3494871" y="4425860"/>
              <a:chExt cx="2621424" cy="1527899"/>
            </a:xfrm>
          </p:grpSpPr>
          <p:pic>
            <p:nvPicPr>
              <p:cNvPr id="33" name="Picture 32" descr="A picture containing indoor, table, sitting&#10;&#10;Description automatically generated">
                <a:extLst>
                  <a:ext uri="{FF2B5EF4-FFF2-40B4-BE49-F238E27FC236}">
                    <a16:creationId xmlns:a16="http://schemas.microsoft.com/office/drawing/2014/main" id="{293CA4B0-469D-4B7D-8494-35753E5A9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27000" contrast="-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61" r="9314" b="28098"/>
              <a:stretch/>
            </p:blipFill>
            <p:spPr>
              <a:xfrm>
                <a:off x="3494871" y="4425860"/>
                <a:ext cx="2621424" cy="1527899"/>
              </a:xfrm>
              <a:prstGeom prst="rect">
                <a:avLst/>
              </a:prstGeom>
              <a:solidFill>
                <a:srgbClr val="EBEBEB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7D0313D-726B-42C9-866B-57855BEBC2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4301" t="20852" r="49930" b="5101"/>
              <a:stretch/>
            </p:blipFill>
            <p:spPr>
              <a:xfrm>
                <a:off x="5251724" y="4578576"/>
                <a:ext cx="769030" cy="1300298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342900" dist="25400" dir="5400000" algn="ctr" rotWithShape="0">
                  <a:prstClr val="black">
                    <a:alpha val="31000"/>
                  </a:prstClr>
                </a:outerShdw>
              </a:effectLst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17CDD7C-DCD9-4FC5-BC56-F9DD70E0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978" y="4272006"/>
              <a:ext cx="3013933" cy="1827623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EB3CDC-3A05-494B-A3BE-C9AA38F1A23F}"/>
              </a:ext>
            </a:extLst>
          </p:cNvPr>
          <p:cNvGrpSpPr/>
          <p:nvPr/>
        </p:nvGrpSpPr>
        <p:grpSpPr>
          <a:xfrm>
            <a:off x="3163460" y="2986104"/>
            <a:ext cx="1960950" cy="1189103"/>
            <a:chOff x="663900" y="1323790"/>
            <a:chExt cx="3013933" cy="1827623"/>
          </a:xfrm>
        </p:grpSpPr>
        <p:pic>
          <p:nvPicPr>
            <p:cNvPr id="36" name="Picture 35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F4CE95A3-3D0D-430A-92A7-1077F536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332" y="1472407"/>
              <a:ext cx="2646376" cy="14996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A10FDD3-5927-49CD-BC7E-4669B0E69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00" y="1323790"/>
              <a:ext cx="3013933" cy="182762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520804-3A39-46C9-85D8-EF5AE62D15E0}"/>
              </a:ext>
            </a:extLst>
          </p:cNvPr>
          <p:cNvGrpSpPr/>
          <p:nvPr/>
        </p:nvGrpSpPr>
        <p:grpSpPr>
          <a:xfrm>
            <a:off x="5180235" y="1257395"/>
            <a:ext cx="1960950" cy="1189103"/>
            <a:chOff x="3296736" y="135197"/>
            <a:chExt cx="3013933" cy="1827623"/>
          </a:xfrm>
        </p:grpSpPr>
        <p:pic>
          <p:nvPicPr>
            <p:cNvPr id="39" name="Picture 3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09C52730-E7C7-47C4-9F2C-D99B6D87F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032" y="301365"/>
              <a:ext cx="2614100" cy="14813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E4E5A7B-2287-4FB6-97A4-2964E6E3B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6736" y="135197"/>
              <a:ext cx="3013933" cy="1827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184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516" y="2464765"/>
            <a:ext cx="7722234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90"/>
              </a:spcBef>
            </a:pPr>
            <a:r>
              <a:rPr sz="3600" b="1" spc="-45" dirty="0">
                <a:latin typeface="Segoe UI Semibold"/>
                <a:cs typeface="Segoe UI Semibold"/>
              </a:rPr>
              <a:t>Dynamics </a:t>
            </a:r>
            <a:r>
              <a:rPr sz="3600" b="1" spc="-35" dirty="0">
                <a:latin typeface="Segoe UI Semibold"/>
                <a:cs typeface="Segoe UI Semibold"/>
              </a:rPr>
              <a:t>365 </a:t>
            </a:r>
            <a:r>
              <a:rPr sz="3600" b="1" spc="-30" dirty="0">
                <a:latin typeface="Segoe UI Semibold"/>
                <a:cs typeface="Segoe UI Semibold"/>
              </a:rPr>
              <a:t>AI </a:t>
            </a:r>
            <a:r>
              <a:rPr sz="3600" b="1" spc="-40" dirty="0">
                <a:latin typeface="Segoe UI Semibold"/>
                <a:cs typeface="Segoe UI Semibold"/>
              </a:rPr>
              <a:t>for </a:t>
            </a:r>
            <a:r>
              <a:rPr sz="3600" b="1" spc="-50" dirty="0">
                <a:latin typeface="Segoe UI Semibold"/>
                <a:cs typeface="Segoe UI Semibold"/>
              </a:rPr>
              <a:t>Customer</a:t>
            </a:r>
            <a:r>
              <a:rPr sz="3600" b="1" spc="-434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Service  </a:t>
            </a:r>
            <a:r>
              <a:rPr sz="3600" b="1" spc="-40" dirty="0">
                <a:latin typeface="Segoe UI Semibold"/>
                <a:cs typeface="Segoe UI Semibold"/>
              </a:rPr>
              <a:t>Demo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7773" y="558673"/>
            <a:ext cx="10508475" cy="451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20110" y="1839594"/>
            <a:ext cx="7604759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1A1A1A"/>
                </a:solidFill>
                <a:latin typeface="Segoe UI"/>
                <a:cs typeface="Segoe UI"/>
              </a:rPr>
              <a:t>Automate </a:t>
            </a:r>
            <a:r>
              <a:rPr sz="2000" b="1" dirty="0">
                <a:solidFill>
                  <a:srgbClr val="1A1A1A"/>
                </a:solidFill>
                <a:latin typeface="Segoe UI"/>
                <a:cs typeface="Segoe UI"/>
              </a:rPr>
              <a:t>support </a:t>
            </a:r>
            <a:r>
              <a:rPr sz="2000" b="1" spc="-10" dirty="0">
                <a:solidFill>
                  <a:srgbClr val="1A1A1A"/>
                </a:solidFill>
                <a:latin typeface="Segoe UI"/>
                <a:cs typeface="Segoe UI"/>
              </a:rPr>
              <a:t>topics </a:t>
            </a:r>
            <a:r>
              <a:rPr sz="2000" spc="-15" dirty="0">
                <a:solidFill>
                  <a:srgbClr val="1A1A1A"/>
                </a:solidFill>
                <a:latin typeface="Segoe UI"/>
                <a:cs typeface="Segoe UI"/>
              </a:rPr>
              <a:t>freeing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up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human agents </a:t>
            </a:r>
            <a:r>
              <a:rPr sz="2000" spc="-20" dirty="0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handle</a:t>
            </a:r>
            <a:r>
              <a:rPr sz="2000" spc="37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high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1A1A1A"/>
                </a:solidFill>
                <a:latin typeface="Segoe UI"/>
                <a:cs typeface="Segoe UI"/>
              </a:rPr>
              <a:t>value</a:t>
            </a:r>
            <a:r>
              <a:rPr sz="2000" spc="3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interactions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70048" y="1447800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36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8423" y="2161032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216" y="1514855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44" y="1293623"/>
                </a:lnTo>
                <a:lnTo>
                  <a:pt x="743422" y="1288378"/>
                </a:lnTo>
                <a:lnTo>
                  <a:pt x="789709" y="1279788"/>
                </a:lnTo>
                <a:lnTo>
                  <a:pt x="834780" y="1267980"/>
                </a:lnTo>
                <a:lnTo>
                  <a:pt x="878510" y="1253078"/>
                </a:lnTo>
                <a:lnTo>
                  <a:pt x="920773" y="1235208"/>
                </a:lnTo>
                <a:lnTo>
                  <a:pt x="961444" y="1214494"/>
                </a:lnTo>
                <a:lnTo>
                  <a:pt x="1000398" y="1191062"/>
                </a:lnTo>
                <a:lnTo>
                  <a:pt x="1037511" y="1165037"/>
                </a:lnTo>
                <a:lnTo>
                  <a:pt x="1072656" y="1136545"/>
                </a:lnTo>
                <a:lnTo>
                  <a:pt x="1105709" y="1105709"/>
                </a:lnTo>
                <a:lnTo>
                  <a:pt x="1136545" y="1072656"/>
                </a:lnTo>
                <a:lnTo>
                  <a:pt x="1165037" y="1037511"/>
                </a:lnTo>
                <a:lnTo>
                  <a:pt x="1191062" y="1000398"/>
                </a:lnTo>
                <a:lnTo>
                  <a:pt x="1214494" y="961444"/>
                </a:lnTo>
                <a:lnTo>
                  <a:pt x="1235208" y="920773"/>
                </a:lnTo>
                <a:lnTo>
                  <a:pt x="1253078" y="878510"/>
                </a:lnTo>
                <a:lnTo>
                  <a:pt x="1267980" y="834780"/>
                </a:lnTo>
                <a:lnTo>
                  <a:pt x="1279788" y="789709"/>
                </a:lnTo>
                <a:lnTo>
                  <a:pt x="1288378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8" y="551977"/>
                </a:lnTo>
                <a:lnTo>
                  <a:pt x="1279788" y="505690"/>
                </a:lnTo>
                <a:lnTo>
                  <a:pt x="1267980" y="460619"/>
                </a:lnTo>
                <a:lnTo>
                  <a:pt x="1253078" y="416889"/>
                </a:lnTo>
                <a:lnTo>
                  <a:pt x="1235208" y="374626"/>
                </a:lnTo>
                <a:lnTo>
                  <a:pt x="1214494" y="333955"/>
                </a:lnTo>
                <a:lnTo>
                  <a:pt x="1191062" y="295001"/>
                </a:lnTo>
                <a:lnTo>
                  <a:pt x="1165037" y="257888"/>
                </a:lnTo>
                <a:lnTo>
                  <a:pt x="1136545" y="222743"/>
                </a:lnTo>
                <a:lnTo>
                  <a:pt x="1105709" y="189690"/>
                </a:lnTo>
                <a:lnTo>
                  <a:pt x="1072656" y="158854"/>
                </a:lnTo>
                <a:lnTo>
                  <a:pt x="1037511" y="130362"/>
                </a:lnTo>
                <a:lnTo>
                  <a:pt x="1000398" y="104337"/>
                </a:lnTo>
                <a:lnTo>
                  <a:pt x="961444" y="80905"/>
                </a:lnTo>
                <a:lnTo>
                  <a:pt x="920773" y="60191"/>
                </a:lnTo>
                <a:lnTo>
                  <a:pt x="878510" y="42321"/>
                </a:lnTo>
                <a:lnTo>
                  <a:pt x="834780" y="27419"/>
                </a:lnTo>
                <a:lnTo>
                  <a:pt x="789709" y="15611"/>
                </a:lnTo>
                <a:lnTo>
                  <a:pt x="743422" y="7021"/>
                </a:lnTo>
                <a:lnTo>
                  <a:pt x="696044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" y="1514855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0" y="647700"/>
                </a:moveTo>
                <a:lnTo>
                  <a:pt x="1776" y="599355"/>
                </a:lnTo>
                <a:lnTo>
                  <a:pt x="7022" y="551977"/>
                </a:lnTo>
                <a:lnTo>
                  <a:pt x="15612" y="505690"/>
                </a:lnTo>
                <a:lnTo>
                  <a:pt x="27422" y="460619"/>
                </a:lnTo>
                <a:lnTo>
                  <a:pt x="42325" y="416889"/>
                </a:lnTo>
                <a:lnTo>
                  <a:pt x="60197" y="374626"/>
                </a:lnTo>
                <a:lnTo>
                  <a:pt x="80913" y="333955"/>
                </a:lnTo>
                <a:lnTo>
                  <a:pt x="104346" y="295001"/>
                </a:lnTo>
                <a:lnTo>
                  <a:pt x="130373" y="257888"/>
                </a:lnTo>
                <a:lnTo>
                  <a:pt x="158867" y="222743"/>
                </a:lnTo>
                <a:lnTo>
                  <a:pt x="189704" y="189690"/>
                </a:lnTo>
                <a:lnTo>
                  <a:pt x="222758" y="158854"/>
                </a:lnTo>
                <a:lnTo>
                  <a:pt x="257904" y="130362"/>
                </a:lnTo>
                <a:lnTo>
                  <a:pt x="295017" y="104337"/>
                </a:lnTo>
                <a:lnTo>
                  <a:pt x="333972" y="80905"/>
                </a:lnTo>
                <a:lnTo>
                  <a:pt x="374643" y="60191"/>
                </a:lnTo>
                <a:lnTo>
                  <a:pt x="416905" y="42321"/>
                </a:lnTo>
                <a:lnTo>
                  <a:pt x="460633" y="27419"/>
                </a:lnTo>
                <a:lnTo>
                  <a:pt x="505702" y="15611"/>
                </a:lnTo>
                <a:lnTo>
                  <a:pt x="551986" y="7021"/>
                </a:lnTo>
                <a:lnTo>
                  <a:pt x="599360" y="1776"/>
                </a:lnTo>
                <a:lnTo>
                  <a:pt x="647700" y="0"/>
                </a:lnTo>
                <a:lnTo>
                  <a:pt x="696044" y="1776"/>
                </a:lnTo>
                <a:lnTo>
                  <a:pt x="743422" y="7021"/>
                </a:lnTo>
                <a:lnTo>
                  <a:pt x="789709" y="15611"/>
                </a:lnTo>
                <a:lnTo>
                  <a:pt x="834780" y="27419"/>
                </a:lnTo>
                <a:lnTo>
                  <a:pt x="878510" y="42321"/>
                </a:lnTo>
                <a:lnTo>
                  <a:pt x="920773" y="60191"/>
                </a:lnTo>
                <a:lnTo>
                  <a:pt x="961444" y="80905"/>
                </a:lnTo>
                <a:lnTo>
                  <a:pt x="1000398" y="104337"/>
                </a:lnTo>
                <a:lnTo>
                  <a:pt x="1037511" y="130362"/>
                </a:lnTo>
                <a:lnTo>
                  <a:pt x="1072656" y="158854"/>
                </a:lnTo>
                <a:lnTo>
                  <a:pt x="1105709" y="189690"/>
                </a:lnTo>
                <a:lnTo>
                  <a:pt x="1136545" y="222743"/>
                </a:lnTo>
                <a:lnTo>
                  <a:pt x="1165037" y="257888"/>
                </a:lnTo>
                <a:lnTo>
                  <a:pt x="1191062" y="295001"/>
                </a:lnTo>
                <a:lnTo>
                  <a:pt x="1214494" y="333955"/>
                </a:lnTo>
                <a:lnTo>
                  <a:pt x="1235208" y="374626"/>
                </a:lnTo>
                <a:lnTo>
                  <a:pt x="1253078" y="416889"/>
                </a:lnTo>
                <a:lnTo>
                  <a:pt x="1267980" y="460619"/>
                </a:lnTo>
                <a:lnTo>
                  <a:pt x="1279788" y="505690"/>
                </a:lnTo>
                <a:lnTo>
                  <a:pt x="1288378" y="551977"/>
                </a:lnTo>
                <a:lnTo>
                  <a:pt x="1293623" y="599355"/>
                </a:lnTo>
                <a:lnTo>
                  <a:pt x="1295400" y="647700"/>
                </a:lnTo>
                <a:lnTo>
                  <a:pt x="1293623" y="696044"/>
                </a:lnTo>
                <a:lnTo>
                  <a:pt x="1288378" y="743422"/>
                </a:lnTo>
                <a:lnTo>
                  <a:pt x="1279788" y="789709"/>
                </a:lnTo>
                <a:lnTo>
                  <a:pt x="1267980" y="834780"/>
                </a:lnTo>
                <a:lnTo>
                  <a:pt x="1253078" y="878510"/>
                </a:lnTo>
                <a:lnTo>
                  <a:pt x="1235208" y="920773"/>
                </a:lnTo>
                <a:lnTo>
                  <a:pt x="1214494" y="961444"/>
                </a:lnTo>
                <a:lnTo>
                  <a:pt x="1191062" y="1000398"/>
                </a:lnTo>
                <a:lnTo>
                  <a:pt x="1165037" y="1037511"/>
                </a:lnTo>
                <a:lnTo>
                  <a:pt x="1136545" y="1072656"/>
                </a:lnTo>
                <a:lnTo>
                  <a:pt x="1105709" y="1105709"/>
                </a:lnTo>
                <a:lnTo>
                  <a:pt x="1072656" y="1136545"/>
                </a:lnTo>
                <a:lnTo>
                  <a:pt x="1037511" y="1165037"/>
                </a:lnTo>
                <a:lnTo>
                  <a:pt x="1000398" y="1191062"/>
                </a:lnTo>
                <a:lnTo>
                  <a:pt x="961444" y="1214494"/>
                </a:lnTo>
                <a:lnTo>
                  <a:pt x="920773" y="1235208"/>
                </a:lnTo>
                <a:lnTo>
                  <a:pt x="878510" y="1253078"/>
                </a:lnTo>
                <a:lnTo>
                  <a:pt x="834780" y="1267980"/>
                </a:lnTo>
                <a:lnTo>
                  <a:pt x="789709" y="1279788"/>
                </a:lnTo>
                <a:lnTo>
                  <a:pt x="743422" y="1288378"/>
                </a:lnTo>
                <a:lnTo>
                  <a:pt x="696044" y="1293623"/>
                </a:lnTo>
                <a:lnTo>
                  <a:pt x="647700" y="1295400"/>
                </a:lnTo>
                <a:lnTo>
                  <a:pt x="599360" y="1293623"/>
                </a:lnTo>
                <a:lnTo>
                  <a:pt x="551986" y="1288378"/>
                </a:lnTo>
                <a:lnTo>
                  <a:pt x="505702" y="1279788"/>
                </a:lnTo>
                <a:lnTo>
                  <a:pt x="460633" y="1267980"/>
                </a:lnTo>
                <a:lnTo>
                  <a:pt x="416905" y="1253078"/>
                </a:lnTo>
                <a:lnTo>
                  <a:pt x="374643" y="1235208"/>
                </a:lnTo>
                <a:lnTo>
                  <a:pt x="333972" y="1214494"/>
                </a:lnTo>
                <a:lnTo>
                  <a:pt x="295017" y="1191062"/>
                </a:lnTo>
                <a:lnTo>
                  <a:pt x="257904" y="1165037"/>
                </a:lnTo>
                <a:lnTo>
                  <a:pt x="222758" y="1136545"/>
                </a:lnTo>
                <a:lnTo>
                  <a:pt x="189704" y="1105709"/>
                </a:lnTo>
                <a:lnTo>
                  <a:pt x="158867" y="1072656"/>
                </a:lnTo>
                <a:lnTo>
                  <a:pt x="130373" y="1037511"/>
                </a:lnTo>
                <a:lnTo>
                  <a:pt x="104346" y="1000398"/>
                </a:lnTo>
                <a:lnTo>
                  <a:pt x="80913" y="961444"/>
                </a:lnTo>
                <a:lnTo>
                  <a:pt x="60197" y="920773"/>
                </a:lnTo>
                <a:lnTo>
                  <a:pt x="42325" y="878510"/>
                </a:lnTo>
                <a:lnTo>
                  <a:pt x="27422" y="834780"/>
                </a:lnTo>
                <a:lnTo>
                  <a:pt x="15612" y="789709"/>
                </a:lnTo>
                <a:lnTo>
                  <a:pt x="7022" y="743422"/>
                </a:lnTo>
                <a:lnTo>
                  <a:pt x="1776" y="696044"/>
                </a:lnTo>
                <a:lnTo>
                  <a:pt x="0" y="647700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0048" y="1886711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5">
                <a:moveTo>
                  <a:pt x="0" y="0"/>
                </a:moveTo>
                <a:lnTo>
                  <a:pt x="0" y="553847"/>
                </a:lnTo>
              </a:path>
            </a:pathLst>
          </a:custGeom>
          <a:ln w="48768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4821" y="1814448"/>
            <a:ext cx="692785" cy="701040"/>
          </a:xfrm>
          <a:custGeom>
            <a:avLst/>
            <a:gdLst/>
            <a:ahLst/>
            <a:cxnLst/>
            <a:rect l="l" t="t" r="r" b="b"/>
            <a:pathLst>
              <a:path w="692785" h="701039">
                <a:moveTo>
                  <a:pt x="20104" y="0"/>
                </a:moveTo>
                <a:lnTo>
                  <a:pt x="11872" y="1438"/>
                </a:lnTo>
                <a:lnTo>
                  <a:pt x="5527" y="5508"/>
                </a:lnTo>
                <a:lnTo>
                  <a:pt x="1444" y="11840"/>
                </a:lnTo>
                <a:lnTo>
                  <a:pt x="0" y="20065"/>
                </a:lnTo>
                <a:lnTo>
                  <a:pt x="0" y="680720"/>
                </a:lnTo>
                <a:lnTo>
                  <a:pt x="1633" y="688945"/>
                </a:lnTo>
                <a:lnTo>
                  <a:pt x="6032" y="695277"/>
                </a:lnTo>
                <a:lnTo>
                  <a:pt x="12440" y="699347"/>
                </a:lnTo>
                <a:lnTo>
                  <a:pt x="20104" y="700786"/>
                </a:lnTo>
                <a:lnTo>
                  <a:pt x="672706" y="700786"/>
                </a:lnTo>
                <a:lnTo>
                  <a:pt x="680342" y="699565"/>
                </a:lnTo>
                <a:lnTo>
                  <a:pt x="686739" y="695975"/>
                </a:lnTo>
                <a:lnTo>
                  <a:pt x="691137" y="690123"/>
                </a:lnTo>
                <a:lnTo>
                  <a:pt x="692772" y="682116"/>
                </a:lnTo>
                <a:lnTo>
                  <a:pt x="691137" y="673871"/>
                </a:lnTo>
                <a:lnTo>
                  <a:pt x="686739" y="667496"/>
                </a:lnTo>
                <a:lnTo>
                  <a:pt x="680342" y="663382"/>
                </a:lnTo>
                <a:lnTo>
                  <a:pt x="672706" y="661924"/>
                </a:lnTo>
                <a:lnTo>
                  <a:pt x="38861" y="661924"/>
                </a:lnTo>
                <a:lnTo>
                  <a:pt x="38861" y="640461"/>
                </a:lnTo>
                <a:lnTo>
                  <a:pt x="93215" y="585597"/>
                </a:lnTo>
                <a:lnTo>
                  <a:pt x="40208" y="585597"/>
                </a:lnTo>
                <a:lnTo>
                  <a:pt x="40208" y="20065"/>
                </a:lnTo>
                <a:lnTo>
                  <a:pt x="38763" y="11840"/>
                </a:lnTo>
                <a:lnTo>
                  <a:pt x="34680" y="5508"/>
                </a:lnTo>
                <a:lnTo>
                  <a:pt x="28335" y="1438"/>
                </a:lnTo>
                <a:lnTo>
                  <a:pt x="20104" y="0"/>
                </a:lnTo>
                <a:close/>
              </a:path>
              <a:path w="692785" h="701039">
                <a:moveTo>
                  <a:pt x="316242" y="320293"/>
                </a:moveTo>
                <a:lnTo>
                  <a:pt x="305511" y="320293"/>
                </a:lnTo>
                <a:lnTo>
                  <a:pt x="301497" y="321563"/>
                </a:lnTo>
                <a:lnTo>
                  <a:pt x="40208" y="585597"/>
                </a:lnTo>
                <a:lnTo>
                  <a:pt x="93215" y="585597"/>
                </a:lnTo>
                <a:lnTo>
                  <a:pt x="310883" y="365887"/>
                </a:lnTo>
                <a:lnTo>
                  <a:pt x="363905" y="365887"/>
                </a:lnTo>
                <a:lnTo>
                  <a:pt x="324281" y="325627"/>
                </a:lnTo>
                <a:lnTo>
                  <a:pt x="321602" y="322961"/>
                </a:lnTo>
                <a:lnTo>
                  <a:pt x="316242" y="320293"/>
                </a:lnTo>
                <a:close/>
              </a:path>
              <a:path w="692785" h="701039">
                <a:moveTo>
                  <a:pt x="363905" y="365887"/>
                </a:moveTo>
                <a:lnTo>
                  <a:pt x="310883" y="365887"/>
                </a:lnTo>
                <a:lnTo>
                  <a:pt x="393941" y="450214"/>
                </a:lnTo>
                <a:lnTo>
                  <a:pt x="396608" y="452881"/>
                </a:lnTo>
                <a:lnTo>
                  <a:pt x="401942" y="455549"/>
                </a:lnTo>
                <a:lnTo>
                  <a:pt x="412737" y="455549"/>
                </a:lnTo>
                <a:lnTo>
                  <a:pt x="416674" y="454278"/>
                </a:lnTo>
                <a:lnTo>
                  <a:pt x="420738" y="450214"/>
                </a:lnTo>
                <a:lnTo>
                  <a:pt x="460364" y="410083"/>
                </a:lnTo>
                <a:lnTo>
                  <a:pt x="407403" y="410083"/>
                </a:lnTo>
                <a:lnTo>
                  <a:pt x="363905" y="365887"/>
                </a:lnTo>
                <a:close/>
              </a:path>
              <a:path w="692785" h="701039">
                <a:moveTo>
                  <a:pt x="653910" y="171576"/>
                </a:moveTo>
                <a:lnTo>
                  <a:pt x="479666" y="171576"/>
                </a:lnTo>
                <a:lnTo>
                  <a:pt x="471441" y="173015"/>
                </a:lnTo>
                <a:lnTo>
                  <a:pt x="465108" y="177085"/>
                </a:lnTo>
                <a:lnTo>
                  <a:pt x="461038" y="183417"/>
                </a:lnTo>
                <a:lnTo>
                  <a:pt x="459600" y="191642"/>
                </a:lnTo>
                <a:lnTo>
                  <a:pt x="461235" y="199868"/>
                </a:lnTo>
                <a:lnTo>
                  <a:pt x="465632" y="206200"/>
                </a:lnTo>
                <a:lnTo>
                  <a:pt x="472030" y="210270"/>
                </a:lnTo>
                <a:lnTo>
                  <a:pt x="479666" y="211709"/>
                </a:lnTo>
                <a:lnTo>
                  <a:pt x="602983" y="211709"/>
                </a:lnTo>
                <a:lnTo>
                  <a:pt x="407403" y="410083"/>
                </a:lnTo>
                <a:lnTo>
                  <a:pt x="460364" y="410083"/>
                </a:lnTo>
                <a:lnTo>
                  <a:pt x="629780" y="238505"/>
                </a:lnTo>
                <a:lnTo>
                  <a:pt x="667372" y="238505"/>
                </a:lnTo>
                <a:lnTo>
                  <a:pt x="667372" y="186309"/>
                </a:lnTo>
                <a:lnTo>
                  <a:pt x="664578" y="180975"/>
                </a:lnTo>
                <a:lnTo>
                  <a:pt x="663308" y="178180"/>
                </a:lnTo>
                <a:lnTo>
                  <a:pt x="661911" y="176911"/>
                </a:lnTo>
                <a:lnTo>
                  <a:pt x="659244" y="175513"/>
                </a:lnTo>
                <a:lnTo>
                  <a:pt x="657974" y="174243"/>
                </a:lnTo>
                <a:lnTo>
                  <a:pt x="655307" y="172847"/>
                </a:lnTo>
                <a:lnTo>
                  <a:pt x="653910" y="171576"/>
                </a:lnTo>
                <a:close/>
              </a:path>
              <a:path w="692785" h="701039">
                <a:moveTo>
                  <a:pt x="667372" y="238505"/>
                </a:moveTo>
                <a:lnTo>
                  <a:pt x="629780" y="238505"/>
                </a:lnTo>
                <a:lnTo>
                  <a:pt x="629780" y="363092"/>
                </a:lnTo>
                <a:lnTo>
                  <a:pt x="630802" y="370802"/>
                </a:lnTo>
                <a:lnTo>
                  <a:pt x="633955" y="377237"/>
                </a:lnTo>
                <a:lnTo>
                  <a:pt x="639370" y="381648"/>
                </a:lnTo>
                <a:lnTo>
                  <a:pt x="647179" y="383286"/>
                </a:lnTo>
                <a:lnTo>
                  <a:pt x="655424" y="381648"/>
                </a:lnTo>
                <a:lnTo>
                  <a:pt x="661800" y="377237"/>
                </a:lnTo>
                <a:lnTo>
                  <a:pt x="665913" y="370802"/>
                </a:lnTo>
                <a:lnTo>
                  <a:pt x="667372" y="363092"/>
                </a:lnTo>
                <a:lnTo>
                  <a:pt x="667372" y="238505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20110" y="3529660"/>
            <a:ext cx="8455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1A1A1A"/>
                </a:solidFill>
                <a:latin typeface="Segoe UI"/>
                <a:cs typeface="Segoe UI"/>
              </a:rPr>
              <a:t>Enable </a:t>
            </a:r>
            <a:r>
              <a:rPr sz="2000" b="1" spc="-5" dirty="0">
                <a:solidFill>
                  <a:srgbClr val="1A1A1A"/>
                </a:solidFill>
                <a:latin typeface="Segoe UI"/>
                <a:cs typeface="Segoe UI"/>
              </a:rPr>
              <a:t>support </a:t>
            </a:r>
            <a:r>
              <a:rPr sz="2000" b="1" dirty="0">
                <a:solidFill>
                  <a:srgbClr val="1A1A1A"/>
                </a:solidFill>
                <a:latin typeface="Segoe UI"/>
                <a:cs typeface="Segoe UI"/>
              </a:rPr>
              <a:t>experts </a:t>
            </a:r>
            <a:r>
              <a:rPr sz="2000" spc="-20" dirty="0">
                <a:solidFill>
                  <a:srgbClr val="1A1A1A"/>
                </a:solidFill>
                <a:latin typeface="Segoe UI"/>
                <a:cs typeface="Segoe UI"/>
              </a:rPr>
              <a:t>to create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sz="2000" spc="-15" dirty="0">
                <a:solidFill>
                  <a:srgbClr val="1A1A1A"/>
                </a:solidFill>
                <a:latin typeface="Segoe UI"/>
                <a:cs typeface="Segoe UI"/>
              </a:rPr>
              <a:t>maintain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virtual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agents </a:t>
            </a:r>
            <a:r>
              <a:rPr sz="2000" spc="-15" dirty="0">
                <a:solidFill>
                  <a:srgbClr val="1A1A1A"/>
                </a:solidFill>
                <a:latin typeface="Segoe UI"/>
                <a:cs typeface="Segoe UI"/>
              </a:rPr>
              <a:t>reducing</a:t>
            </a:r>
            <a:r>
              <a:rPr sz="2000" spc="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the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need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for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data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scientists,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AI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experts, and</a:t>
            </a:r>
            <a:r>
              <a:rPr sz="2000" spc="22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coders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70048" y="3136392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36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68423" y="3852671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5216" y="3203448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44" y="1293623"/>
                </a:lnTo>
                <a:lnTo>
                  <a:pt x="743422" y="1288378"/>
                </a:lnTo>
                <a:lnTo>
                  <a:pt x="789709" y="1279788"/>
                </a:lnTo>
                <a:lnTo>
                  <a:pt x="834780" y="1267980"/>
                </a:lnTo>
                <a:lnTo>
                  <a:pt x="878510" y="1253078"/>
                </a:lnTo>
                <a:lnTo>
                  <a:pt x="920773" y="1235208"/>
                </a:lnTo>
                <a:lnTo>
                  <a:pt x="961444" y="1214494"/>
                </a:lnTo>
                <a:lnTo>
                  <a:pt x="1000398" y="1191062"/>
                </a:lnTo>
                <a:lnTo>
                  <a:pt x="1037511" y="1165037"/>
                </a:lnTo>
                <a:lnTo>
                  <a:pt x="1072656" y="1136545"/>
                </a:lnTo>
                <a:lnTo>
                  <a:pt x="1105709" y="1105709"/>
                </a:lnTo>
                <a:lnTo>
                  <a:pt x="1136545" y="1072656"/>
                </a:lnTo>
                <a:lnTo>
                  <a:pt x="1165037" y="1037511"/>
                </a:lnTo>
                <a:lnTo>
                  <a:pt x="1191062" y="1000398"/>
                </a:lnTo>
                <a:lnTo>
                  <a:pt x="1214494" y="961444"/>
                </a:lnTo>
                <a:lnTo>
                  <a:pt x="1235208" y="920773"/>
                </a:lnTo>
                <a:lnTo>
                  <a:pt x="1253078" y="878510"/>
                </a:lnTo>
                <a:lnTo>
                  <a:pt x="1267980" y="834780"/>
                </a:lnTo>
                <a:lnTo>
                  <a:pt x="1279788" y="789709"/>
                </a:lnTo>
                <a:lnTo>
                  <a:pt x="1288378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8" y="551977"/>
                </a:lnTo>
                <a:lnTo>
                  <a:pt x="1279788" y="505690"/>
                </a:lnTo>
                <a:lnTo>
                  <a:pt x="1267980" y="460619"/>
                </a:lnTo>
                <a:lnTo>
                  <a:pt x="1253078" y="416889"/>
                </a:lnTo>
                <a:lnTo>
                  <a:pt x="1235208" y="374626"/>
                </a:lnTo>
                <a:lnTo>
                  <a:pt x="1214494" y="333955"/>
                </a:lnTo>
                <a:lnTo>
                  <a:pt x="1191062" y="295001"/>
                </a:lnTo>
                <a:lnTo>
                  <a:pt x="1165037" y="257888"/>
                </a:lnTo>
                <a:lnTo>
                  <a:pt x="1136545" y="222743"/>
                </a:lnTo>
                <a:lnTo>
                  <a:pt x="1105709" y="189690"/>
                </a:lnTo>
                <a:lnTo>
                  <a:pt x="1072656" y="158854"/>
                </a:lnTo>
                <a:lnTo>
                  <a:pt x="1037511" y="130362"/>
                </a:lnTo>
                <a:lnTo>
                  <a:pt x="1000398" y="104337"/>
                </a:lnTo>
                <a:lnTo>
                  <a:pt x="961444" y="80905"/>
                </a:lnTo>
                <a:lnTo>
                  <a:pt x="920773" y="60191"/>
                </a:lnTo>
                <a:lnTo>
                  <a:pt x="878510" y="42321"/>
                </a:lnTo>
                <a:lnTo>
                  <a:pt x="834780" y="27419"/>
                </a:lnTo>
                <a:lnTo>
                  <a:pt x="789709" y="15611"/>
                </a:lnTo>
                <a:lnTo>
                  <a:pt x="743422" y="7021"/>
                </a:lnTo>
                <a:lnTo>
                  <a:pt x="696044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5216" y="3203448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0" y="647700"/>
                </a:moveTo>
                <a:lnTo>
                  <a:pt x="1776" y="599355"/>
                </a:lnTo>
                <a:lnTo>
                  <a:pt x="7022" y="551977"/>
                </a:lnTo>
                <a:lnTo>
                  <a:pt x="15612" y="505690"/>
                </a:lnTo>
                <a:lnTo>
                  <a:pt x="27422" y="460619"/>
                </a:lnTo>
                <a:lnTo>
                  <a:pt x="42325" y="416889"/>
                </a:lnTo>
                <a:lnTo>
                  <a:pt x="60197" y="374626"/>
                </a:lnTo>
                <a:lnTo>
                  <a:pt x="80913" y="333955"/>
                </a:lnTo>
                <a:lnTo>
                  <a:pt x="104346" y="295001"/>
                </a:lnTo>
                <a:lnTo>
                  <a:pt x="130373" y="257888"/>
                </a:lnTo>
                <a:lnTo>
                  <a:pt x="158867" y="222743"/>
                </a:lnTo>
                <a:lnTo>
                  <a:pt x="189704" y="189690"/>
                </a:lnTo>
                <a:lnTo>
                  <a:pt x="222758" y="158854"/>
                </a:lnTo>
                <a:lnTo>
                  <a:pt x="257904" y="130362"/>
                </a:lnTo>
                <a:lnTo>
                  <a:pt x="295017" y="104337"/>
                </a:lnTo>
                <a:lnTo>
                  <a:pt x="333972" y="80905"/>
                </a:lnTo>
                <a:lnTo>
                  <a:pt x="374643" y="60191"/>
                </a:lnTo>
                <a:lnTo>
                  <a:pt x="416905" y="42321"/>
                </a:lnTo>
                <a:lnTo>
                  <a:pt x="460633" y="27419"/>
                </a:lnTo>
                <a:lnTo>
                  <a:pt x="505702" y="15611"/>
                </a:lnTo>
                <a:lnTo>
                  <a:pt x="551986" y="7021"/>
                </a:lnTo>
                <a:lnTo>
                  <a:pt x="599360" y="1776"/>
                </a:lnTo>
                <a:lnTo>
                  <a:pt x="647700" y="0"/>
                </a:lnTo>
                <a:lnTo>
                  <a:pt x="696044" y="1776"/>
                </a:lnTo>
                <a:lnTo>
                  <a:pt x="743422" y="7021"/>
                </a:lnTo>
                <a:lnTo>
                  <a:pt x="789709" y="15611"/>
                </a:lnTo>
                <a:lnTo>
                  <a:pt x="834780" y="27419"/>
                </a:lnTo>
                <a:lnTo>
                  <a:pt x="878510" y="42321"/>
                </a:lnTo>
                <a:lnTo>
                  <a:pt x="920773" y="60191"/>
                </a:lnTo>
                <a:lnTo>
                  <a:pt x="961444" y="80905"/>
                </a:lnTo>
                <a:lnTo>
                  <a:pt x="1000398" y="104337"/>
                </a:lnTo>
                <a:lnTo>
                  <a:pt x="1037511" y="130362"/>
                </a:lnTo>
                <a:lnTo>
                  <a:pt x="1072656" y="158854"/>
                </a:lnTo>
                <a:lnTo>
                  <a:pt x="1105709" y="189690"/>
                </a:lnTo>
                <a:lnTo>
                  <a:pt x="1136545" y="222743"/>
                </a:lnTo>
                <a:lnTo>
                  <a:pt x="1165037" y="257888"/>
                </a:lnTo>
                <a:lnTo>
                  <a:pt x="1191062" y="295001"/>
                </a:lnTo>
                <a:lnTo>
                  <a:pt x="1214494" y="333955"/>
                </a:lnTo>
                <a:lnTo>
                  <a:pt x="1235208" y="374626"/>
                </a:lnTo>
                <a:lnTo>
                  <a:pt x="1253078" y="416889"/>
                </a:lnTo>
                <a:lnTo>
                  <a:pt x="1267980" y="460619"/>
                </a:lnTo>
                <a:lnTo>
                  <a:pt x="1279788" y="505690"/>
                </a:lnTo>
                <a:lnTo>
                  <a:pt x="1288378" y="551977"/>
                </a:lnTo>
                <a:lnTo>
                  <a:pt x="1293623" y="599355"/>
                </a:lnTo>
                <a:lnTo>
                  <a:pt x="1295400" y="647700"/>
                </a:lnTo>
                <a:lnTo>
                  <a:pt x="1293623" y="696044"/>
                </a:lnTo>
                <a:lnTo>
                  <a:pt x="1288378" y="743422"/>
                </a:lnTo>
                <a:lnTo>
                  <a:pt x="1279788" y="789709"/>
                </a:lnTo>
                <a:lnTo>
                  <a:pt x="1267980" y="834780"/>
                </a:lnTo>
                <a:lnTo>
                  <a:pt x="1253078" y="878510"/>
                </a:lnTo>
                <a:lnTo>
                  <a:pt x="1235208" y="920773"/>
                </a:lnTo>
                <a:lnTo>
                  <a:pt x="1214494" y="961444"/>
                </a:lnTo>
                <a:lnTo>
                  <a:pt x="1191062" y="1000398"/>
                </a:lnTo>
                <a:lnTo>
                  <a:pt x="1165037" y="1037511"/>
                </a:lnTo>
                <a:lnTo>
                  <a:pt x="1136545" y="1072656"/>
                </a:lnTo>
                <a:lnTo>
                  <a:pt x="1105709" y="1105709"/>
                </a:lnTo>
                <a:lnTo>
                  <a:pt x="1072656" y="1136545"/>
                </a:lnTo>
                <a:lnTo>
                  <a:pt x="1037511" y="1165037"/>
                </a:lnTo>
                <a:lnTo>
                  <a:pt x="1000398" y="1191062"/>
                </a:lnTo>
                <a:lnTo>
                  <a:pt x="961444" y="1214494"/>
                </a:lnTo>
                <a:lnTo>
                  <a:pt x="920773" y="1235208"/>
                </a:lnTo>
                <a:lnTo>
                  <a:pt x="878510" y="1253078"/>
                </a:lnTo>
                <a:lnTo>
                  <a:pt x="834780" y="1267980"/>
                </a:lnTo>
                <a:lnTo>
                  <a:pt x="789709" y="1279788"/>
                </a:lnTo>
                <a:lnTo>
                  <a:pt x="743422" y="1288378"/>
                </a:lnTo>
                <a:lnTo>
                  <a:pt x="696044" y="1293623"/>
                </a:lnTo>
                <a:lnTo>
                  <a:pt x="647700" y="1295400"/>
                </a:lnTo>
                <a:lnTo>
                  <a:pt x="599360" y="1293623"/>
                </a:lnTo>
                <a:lnTo>
                  <a:pt x="551986" y="1288378"/>
                </a:lnTo>
                <a:lnTo>
                  <a:pt x="505702" y="1279788"/>
                </a:lnTo>
                <a:lnTo>
                  <a:pt x="460633" y="1267980"/>
                </a:lnTo>
                <a:lnTo>
                  <a:pt x="416905" y="1253078"/>
                </a:lnTo>
                <a:lnTo>
                  <a:pt x="374643" y="1235208"/>
                </a:lnTo>
                <a:lnTo>
                  <a:pt x="333972" y="1214494"/>
                </a:lnTo>
                <a:lnTo>
                  <a:pt x="295017" y="1191062"/>
                </a:lnTo>
                <a:lnTo>
                  <a:pt x="257904" y="1165037"/>
                </a:lnTo>
                <a:lnTo>
                  <a:pt x="222758" y="1136545"/>
                </a:lnTo>
                <a:lnTo>
                  <a:pt x="189704" y="1105709"/>
                </a:lnTo>
                <a:lnTo>
                  <a:pt x="158867" y="1072656"/>
                </a:lnTo>
                <a:lnTo>
                  <a:pt x="130373" y="1037511"/>
                </a:lnTo>
                <a:lnTo>
                  <a:pt x="104346" y="1000398"/>
                </a:lnTo>
                <a:lnTo>
                  <a:pt x="80913" y="961444"/>
                </a:lnTo>
                <a:lnTo>
                  <a:pt x="60197" y="920773"/>
                </a:lnTo>
                <a:lnTo>
                  <a:pt x="42325" y="878510"/>
                </a:lnTo>
                <a:lnTo>
                  <a:pt x="27422" y="834780"/>
                </a:lnTo>
                <a:lnTo>
                  <a:pt x="15612" y="789709"/>
                </a:lnTo>
                <a:lnTo>
                  <a:pt x="7022" y="743422"/>
                </a:lnTo>
                <a:lnTo>
                  <a:pt x="1776" y="696044"/>
                </a:lnTo>
                <a:lnTo>
                  <a:pt x="0" y="647700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0048" y="3575303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0" y="553847"/>
                </a:lnTo>
              </a:path>
            </a:pathLst>
          </a:custGeom>
          <a:ln w="48768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1433" y="3509264"/>
            <a:ext cx="765175" cy="677545"/>
          </a:xfrm>
          <a:custGeom>
            <a:avLst/>
            <a:gdLst/>
            <a:ahLst/>
            <a:cxnLst/>
            <a:rect l="l" t="t" r="r" b="b"/>
            <a:pathLst>
              <a:path w="765175" h="677545">
                <a:moveTo>
                  <a:pt x="696823" y="490600"/>
                </a:moveTo>
                <a:lnTo>
                  <a:pt x="670941" y="495881"/>
                </a:lnTo>
                <a:lnTo>
                  <a:pt x="649785" y="510365"/>
                </a:lnTo>
                <a:lnTo>
                  <a:pt x="635512" y="532016"/>
                </a:lnTo>
                <a:lnTo>
                  <a:pt x="630275" y="558800"/>
                </a:lnTo>
                <a:lnTo>
                  <a:pt x="630275" y="609219"/>
                </a:lnTo>
                <a:lnTo>
                  <a:pt x="635315" y="635928"/>
                </a:lnTo>
                <a:lnTo>
                  <a:pt x="649262" y="657542"/>
                </a:lnTo>
                <a:lnTo>
                  <a:pt x="670352" y="672012"/>
                </a:lnTo>
                <a:lnTo>
                  <a:pt x="696823" y="677291"/>
                </a:lnTo>
                <a:lnTo>
                  <a:pt x="722830" y="672012"/>
                </a:lnTo>
                <a:lnTo>
                  <a:pt x="744289" y="657542"/>
                </a:lnTo>
                <a:lnTo>
                  <a:pt x="757413" y="637794"/>
                </a:lnTo>
                <a:lnTo>
                  <a:pt x="696823" y="637794"/>
                </a:lnTo>
                <a:lnTo>
                  <a:pt x="686254" y="635615"/>
                </a:lnTo>
                <a:lnTo>
                  <a:pt x="677614" y="629602"/>
                </a:lnTo>
                <a:lnTo>
                  <a:pt x="671784" y="620541"/>
                </a:lnTo>
                <a:lnTo>
                  <a:pt x="669645" y="609219"/>
                </a:lnTo>
                <a:lnTo>
                  <a:pt x="669645" y="558800"/>
                </a:lnTo>
                <a:lnTo>
                  <a:pt x="671588" y="547403"/>
                </a:lnTo>
                <a:lnTo>
                  <a:pt x="677090" y="538305"/>
                </a:lnTo>
                <a:lnTo>
                  <a:pt x="685665" y="532278"/>
                </a:lnTo>
                <a:lnTo>
                  <a:pt x="696823" y="530098"/>
                </a:lnTo>
                <a:lnTo>
                  <a:pt x="756464" y="530098"/>
                </a:lnTo>
                <a:lnTo>
                  <a:pt x="743813" y="510889"/>
                </a:lnTo>
                <a:lnTo>
                  <a:pt x="722652" y="496077"/>
                </a:lnTo>
                <a:lnTo>
                  <a:pt x="696823" y="490600"/>
                </a:lnTo>
                <a:close/>
              </a:path>
              <a:path w="765175" h="677545">
                <a:moveTo>
                  <a:pt x="756464" y="530098"/>
                </a:moveTo>
                <a:lnTo>
                  <a:pt x="696823" y="530098"/>
                </a:lnTo>
                <a:lnTo>
                  <a:pt x="706981" y="532278"/>
                </a:lnTo>
                <a:lnTo>
                  <a:pt x="715984" y="538305"/>
                </a:lnTo>
                <a:lnTo>
                  <a:pt x="722201" y="547403"/>
                </a:lnTo>
                <a:lnTo>
                  <a:pt x="724001" y="558800"/>
                </a:lnTo>
                <a:lnTo>
                  <a:pt x="724001" y="609219"/>
                </a:lnTo>
                <a:lnTo>
                  <a:pt x="721469" y="620541"/>
                </a:lnTo>
                <a:lnTo>
                  <a:pt x="714984" y="629602"/>
                </a:lnTo>
                <a:lnTo>
                  <a:pt x="706213" y="635615"/>
                </a:lnTo>
                <a:lnTo>
                  <a:pt x="696823" y="637794"/>
                </a:lnTo>
                <a:lnTo>
                  <a:pt x="757413" y="637794"/>
                </a:lnTo>
                <a:lnTo>
                  <a:pt x="758652" y="635928"/>
                </a:lnTo>
                <a:lnTo>
                  <a:pt x="763371" y="609219"/>
                </a:lnTo>
                <a:lnTo>
                  <a:pt x="763371" y="558800"/>
                </a:lnTo>
                <a:lnTo>
                  <a:pt x="758116" y="532606"/>
                </a:lnTo>
                <a:lnTo>
                  <a:pt x="756464" y="530098"/>
                </a:lnTo>
                <a:close/>
              </a:path>
              <a:path w="765175" h="677545">
                <a:moveTo>
                  <a:pt x="560933" y="490600"/>
                </a:moveTo>
                <a:lnTo>
                  <a:pt x="552615" y="492259"/>
                </a:lnTo>
                <a:lnTo>
                  <a:pt x="546201" y="496728"/>
                </a:lnTo>
                <a:lnTo>
                  <a:pt x="542074" y="503245"/>
                </a:lnTo>
                <a:lnTo>
                  <a:pt x="540613" y="511048"/>
                </a:lnTo>
                <a:lnTo>
                  <a:pt x="540613" y="656844"/>
                </a:lnTo>
                <a:lnTo>
                  <a:pt x="542270" y="665235"/>
                </a:lnTo>
                <a:lnTo>
                  <a:pt x="546725" y="671687"/>
                </a:lnTo>
                <a:lnTo>
                  <a:pt x="553204" y="675828"/>
                </a:lnTo>
                <a:lnTo>
                  <a:pt x="560933" y="677291"/>
                </a:lnTo>
                <a:lnTo>
                  <a:pt x="568736" y="675850"/>
                </a:lnTo>
                <a:lnTo>
                  <a:pt x="575252" y="671861"/>
                </a:lnTo>
                <a:lnTo>
                  <a:pt x="579721" y="665825"/>
                </a:lnTo>
                <a:lnTo>
                  <a:pt x="581380" y="658241"/>
                </a:lnTo>
                <a:lnTo>
                  <a:pt x="581380" y="511048"/>
                </a:lnTo>
                <a:lnTo>
                  <a:pt x="579900" y="502656"/>
                </a:lnTo>
                <a:lnTo>
                  <a:pt x="575729" y="496204"/>
                </a:lnTo>
                <a:lnTo>
                  <a:pt x="569271" y="492063"/>
                </a:lnTo>
                <a:lnTo>
                  <a:pt x="560933" y="490600"/>
                </a:lnTo>
                <a:close/>
              </a:path>
              <a:path w="765175" h="677545">
                <a:moveTo>
                  <a:pt x="425170" y="490600"/>
                </a:moveTo>
                <a:lnTo>
                  <a:pt x="400273" y="496077"/>
                </a:lnTo>
                <a:lnTo>
                  <a:pt x="379971" y="510889"/>
                </a:lnTo>
                <a:lnTo>
                  <a:pt x="366298" y="532606"/>
                </a:lnTo>
                <a:lnTo>
                  <a:pt x="361289" y="558800"/>
                </a:lnTo>
                <a:lnTo>
                  <a:pt x="361289" y="609219"/>
                </a:lnTo>
                <a:lnTo>
                  <a:pt x="366298" y="635928"/>
                </a:lnTo>
                <a:lnTo>
                  <a:pt x="379971" y="657542"/>
                </a:lnTo>
                <a:lnTo>
                  <a:pt x="400273" y="672012"/>
                </a:lnTo>
                <a:lnTo>
                  <a:pt x="425170" y="677291"/>
                </a:lnTo>
                <a:lnTo>
                  <a:pt x="451588" y="672012"/>
                </a:lnTo>
                <a:lnTo>
                  <a:pt x="472684" y="657542"/>
                </a:lnTo>
                <a:lnTo>
                  <a:pt x="485454" y="637794"/>
                </a:lnTo>
                <a:lnTo>
                  <a:pt x="425170" y="637794"/>
                </a:lnTo>
                <a:lnTo>
                  <a:pt x="416169" y="635615"/>
                </a:lnTo>
                <a:lnTo>
                  <a:pt x="408327" y="629602"/>
                </a:lnTo>
                <a:lnTo>
                  <a:pt x="402785" y="620541"/>
                </a:lnTo>
                <a:lnTo>
                  <a:pt x="400684" y="609219"/>
                </a:lnTo>
                <a:lnTo>
                  <a:pt x="400684" y="558800"/>
                </a:lnTo>
                <a:lnTo>
                  <a:pt x="402785" y="546814"/>
                </a:lnTo>
                <a:lnTo>
                  <a:pt x="408327" y="537781"/>
                </a:lnTo>
                <a:lnTo>
                  <a:pt x="416169" y="532082"/>
                </a:lnTo>
                <a:lnTo>
                  <a:pt x="425170" y="530098"/>
                </a:lnTo>
                <a:lnTo>
                  <a:pt x="485421" y="530098"/>
                </a:lnTo>
                <a:lnTo>
                  <a:pt x="472684" y="510365"/>
                </a:lnTo>
                <a:lnTo>
                  <a:pt x="451588" y="495881"/>
                </a:lnTo>
                <a:lnTo>
                  <a:pt x="425170" y="490600"/>
                </a:lnTo>
                <a:close/>
              </a:path>
              <a:path w="765175" h="677545">
                <a:moveTo>
                  <a:pt x="485421" y="530098"/>
                </a:moveTo>
                <a:lnTo>
                  <a:pt x="425170" y="530098"/>
                </a:lnTo>
                <a:lnTo>
                  <a:pt x="436275" y="532278"/>
                </a:lnTo>
                <a:lnTo>
                  <a:pt x="444855" y="538305"/>
                </a:lnTo>
                <a:lnTo>
                  <a:pt x="450388" y="547403"/>
                </a:lnTo>
                <a:lnTo>
                  <a:pt x="452348" y="558800"/>
                </a:lnTo>
                <a:lnTo>
                  <a:pt x="452348" y="609219"/>
                </a:lnTo>
                <a:lnTo>
                  <a:pt x="450388" y="620541"/>
                </a:lnTo>
                <a:lnTo>
                  <a:pt x="444855" y="629602"/>
                </a:lnTo>
                <a:lnTo>
                  <a:pt x="436275" y="635615"/>
                </a:lnTo>
                <a:lnTo>
                  <a:pt x="425170" y="637794"/>
                </a:lnTo>
                <a:lnTo>
                  <a:pt x="485454" y="637794"/>
                </a:lnTo>
                <a:lnTo>
                  <a:pt x="486660" y="635928"/>
                </a:lnTo>
                <a:lnTo>
                  <a:pt x="491718" y="609219"/>
                </a:lnTo>
                <a:lnTo>
                  <a:pt x="491718" y="558800"/>
                </a:lnTo>
                <a:lnTo>
                  <a:pt x="486660" y="532016"/>
                </a:lnTo>
                <a:lnTo>
                  <a:pt x="485421" y="530098"/>
                </a:lnTo>
                <a:close/>
              </a:path>
              <a:path w="765175" h="677545">
                <a:moveTo>
                  <a:pt x="292023" y="490600"/>
                </a:moveTo>
                <a:lnTo>
                  <a:pt x="283681" y="492259"/>
                </a:lnTo>
                <a:lnTo>
                  <a:pt x="277252" y="496728"/>
                </a:lnTo>
                <a:lnTo>
                  <a:pt x="273116" y="503245"/>
                </a:lnTo>
                <a:lnTo>
                  <a:pt x="271653" y="511048"/>
                </a:lnTo>
                <a:lnTo>
                  <a:pt x="271653" y="656844"/>
                </a:lnTo>
                <a:lnTo>
                  <a:pt x="273307" y="665235"/>
                </a:lnTo>
                <a:lnTo>
                  <a:pt x="277761" y="671687"/>
                </a:lnTo>
                <a:lnTo>
                  <a:pt x="284254" y="675828"/>
                </a:lnTo>
                <a:lnTo>
                  <a:pt x="292023" y="677291"/>
                </a:lnTo>
                <a:lnTo>
                  <a:pt x="299596" y="675850"/>
                </a:lnTo>
                <a:lnTo>
                  <a:pt x="305771" y="671861"/>
                </a:lnTo>
                <a:lnTo>
                  <a:pt x="310165" y="665825"/>
                </a:lnTo>
                <a:lnTo>
                  <a:pt x="312394" y="658241"/>
                </a:lnTo>
                <a:lnTo>
                  <a:pt x="312394" y="511048"/>
                </a:lnTo>
                <a:lnTo>
                  <a:pt x="310929" y="502656"/>
                </a:lnTo>
                <a:lnTo>
                  <a:pt x="306790" y="496204"/>
                </a:lnTo>
                <a:lnTo>
                  <a:pt x="300360" y="492063"/>
                </a:lnTo>
                <a:lnTo>
                  <a:pt x="292023" y="490600"/>
                </a:lnTo>
                <a:close/>
              </a:path>
              <a:path w="765175" h="677545">
                <a:moveTo>
                  <a:pt x="156197" y="490600"/>
                </a:moveTo>
                <a:lnTo>
                  <a:pt x="130325" y="495881"/>
                </a:lnTo>
                <a:lnTo>
                  <a:pt x="109169" y="510365"/>
                </a:lnTo>
                <a:lnTo>
                  <a:pt x="94889" y="532016"/>
                </a:lnTo>
                <a:lnTo>
                  <a:pt x="89649" y="558800"/>
                </a:lnTo>
                <a:lnTo>
                  <a:pt x="89649" y="609219"/>
                </a:lnTo>
                <a:lnTo>
                  <a:pt x="94700" y="635928"/>
                </a:lnTo>
                <a:lnTo>
                  <a:pt x="108664" y="657542"/>
                </a:lnTo>
                <a:lnTo>
                  <a:pt x="129757" y="672012"/>
                </a:lnTo>
                <a:lnTo>
                  <a:pt x="156197" y="677291"/>
                </a:lnTo>
                <a:lnTo>
                  <a:pt x="182068" y="672012"/>
                </a:lnTo>
                <a:lnTo>
                  <a:pt x="203225" y="657542"/>
                </a:lnTo>
                <a:lnTo>
                  <a:pt x="216272" y="637794"/>
                </a:lnTo>
                <a:lnTo>
                  <a:pt x="156197" y="637794"/>
                </a:lnTo>
                <a:lnTo>
                  <a:pt x="145651" y="635615"/>
                </a:lnTo>
                <a:lnTo>
                  <a:pt x="137013" y="629602"/>
                </a:lnTo>
                <a:lnTo>
                  <a:pt x="131176" y="620541"/>
                </a:lnTo>
                <a:lnTo>
                  <a:pt x="129031" y="609219"/>
                </a:lnTo>
                <a:lnTo>
                  <a:pt x="129031" y="558800"/>
                </a:lnTo>
                <a:lnTo>
                  <a:pt x="130985" y="547403"/>
                </a:lnTo>
                <a:lnTo>
                  <a:pt x="136504" y="538305"/>
                </a:lnTo>
                <a:lnTo>
                  <a:pt x="145078" y="532278"/>
                </a:lnTo>
                <a:lnTo>
                  <a:pt x="156197" y="530098"/>
                </a:lnTo>
                <a:lnTo>
                  <a:pt x="216239" y="530098"/>
                </a:lnTo>
                <a:lnTo>
                  <a:pt x="203225" y="510365"/>
                </a:lnTo>
                <a:lnTo>
                  <a:pt x="182068" y="495881"/>
                </a:lnTo>
                <a:lnTo>
                  <a:pt x="156197" y="490600"/>
                </a:lnTo>
                <a:close/>
              </a:path>
              <a:path w="765175" h="677545">
                <a:moveTo>
                  <a:pt x="216239" y="530098"/>
                </a:moveTo>
                <a:lnTo>
                  <a:pt x="156197" y="530098"/>
                </a:lnTo>
                <a:lnTo>
                  <a:pt x="166742" y="532278"/>
                </a:lnTo>
                <a:lnTo>
                  <a:pt x="175380" y="538305"/>
                </a:lnTo>
                <a:lnTo>
                  <a:pt x="181218" y="547403"/>
                </a:lnTo>
                <a:lnTo>
                  <a:pt x="183362" y="558800"/>
                </a:lnTo>
                <a:lnTo>
                  <a:pt x="183362" y="609219"/>
                </a:lnTo>
                <a:lnTo>
                  <a:pt x="181409" y="620541"/>
                </a:lnTo>
                <a:lnTo>
                  <a:pt x="175890" y="629602"/>
                </a:lnTo>
                <a:lnTo>
                  <a:pt x="167315" y="635615"/>
                </a:lnTo>
                <a:lnTo>
                  <a:pt x="156197" y="637794"/>
                </a:lnTo>
                <a:lnTo>
                  <a:pt x="216272" y="637794"/>
                </a:lnTo>
                <a:lnTo>
                  <a:pt x="217504" y="635928"/>
                </a:lnTo>
                <a:lnTo>
                  <a:pt x="222745" y="609219"/>
                </a:lnTo>
                <a:lnTo>
                  <a:pt x="222745" y="558800"/>
                </a:lnTo>
                <a:lnTo>
                  <a:pt x="217504" y="532016"/>
                </a:lnTo>
                <a:lnTo>
                  <a:pt x="216239" y="530098"/>
                </a:lnTo>
                <a:close/>
              </a:path>
              <a:path w="765175" h="677545">
                <a:moveTo>
                  <a:pt x="20370" y="490600"/>
                </a:moveTo>
                <a:lnTo>
                  <a:pt x="12033" y="492259"/>
                </a:lnTo>
                <a:lnTo>
                  <a:pt x="5603" y="496728"/>
                </a:lnTo>
                <a:lnTo>
                  <a:pt x="1464" y="503245"/>
                </a:lnTo>
                <a:lnTo>
                  <a:pt x="0" y="511048"/>
                </a:lnTo>
                <a:lnTo>
                  <a:pt x="0" y="658241"/>
                </a:lnTo>
                <a:lnTo>
                  <a:pt x="1464" y="665825"/>
                </a:lnTo>
                <a:lnTo>
                  <a:pt x="5603" y="671861"/>
                </a:lnTo>
                <a:lnTo>
                  <a:pt x="12033" y="675850"/>
                </a:lnTo>
                <a:lnTo>
                  <a:pt x="20370" y="677291"/>
                </a:lnTo>
                <a:lnTo>
                  <a:pt x="27950" y="675850"/>
                </a:lnTo>
                <a:lnTo>
                  <a:pt x="34129" y="671861"/>
                </a:lnTo>
                <a:lnTo>
                  <a:pt x="38524" y="665825"/>
                </a:lnTo>
                <a:lnTo>
                  <a:pt x="40754" y="658241"/>
                </a:lnTo>
                <a:lnTo>
                  <a:pt x="40754" y="511048"/>
                </a:lnTo>
                <a:lnTo>
                  <a:pt x="39289" y="502656"/>
                </a:lnTo>
                <a:lnTo>
                  <a:pt x="35148" y="496204"/>
                </a:lnTo>
                <a:lnTo>
                  <a:pt x="28715" y="492063"/>
                </a:lnTo>
                <a:lnTo>
                  <a:pt x="20370" y="490600"/>
                </a:lnTo>
                <a:close/>
              </a:path>
              <a:path w="765175" h="677545">
                <a:moveTo>
                  <a:pt x="608431" y="249428"/>
                </a:moveTo>
                <a:lnTo>
                  <a:pt x="582602" y="254664"/>
                </a:lnTo>
                <a:lnTo>
                  <a:pt x="561441" y="268843"/>
                </a:lnTo>
                <a:lnTo>
                  <a:pt x="547138" y="289665"/>
                </a:lnTo>
                <a:lnTo>
                  <a:pt x="541883" y="314833"/>
                </a:lnTo>
                <a:lnTo>
                  <a:pt x="541883" y="369316"/>
                </a:lnTo>
                <a:lnTo>
                  <a:pt x="547138" y="395509"/>
                </a:lnTo>
                <a:lnTo>
                  <a:pt x="561441" y="417226"/>
                </a:lnTo>
                <a:lnTo>
                  <a:pt x="582602" y="432038"/>
                </a:lnTo>
                <a:lnTo>
                  <a:pt x="608431" y="437515"/>
                </a:lnTo>
                <a:lnTo>
                  <a:pt x="633188" y="431841"/>
                </a:lnTo>
                <a:lnTo>
                  <a:pt x="654469" y="416702"/>
                </a:lnTo>
                <a:lnTo>
                  <a:pt x="666380" y="399288"/>
                </a:lnTo>
                <a:lnTo>
                  <a:pt x="608431" y="399288"/>
                </a:lnTo>
                <a:lnTo>
                  <a:pt x="597936" y="396734"/>
                </a:lnTo>
                <a:lnTo>
                  <a:pt x="589333" y="390096"/>
                </a:lnTo>
                <a:lnTo>
                  <a:pt x="583517" y="380910"/>
                </a:lnTo>
                <a:lnTo>
                  <a:pt x="581380" y="370713"/>
                </a:lnTo>
                <a:lnTo>
                  <a:pt x="581380" y="316230"/>
                </a:lnTo>
                <a:lnTo>
                  <a:pt x="583517" y="306395"/>
                </a:lnTo>
                <a:lnTo>
                  <a:pt x="589333" y="298132"/>
                </a:lnTo>
                <a:lnTo>
                  <a:pt x="597936" y="292441"/>
                </a:lnTo>
                <a:lnTo>
                  <a:pt x="608431" y="290322"/>
                </a:lnTo>
                <a:lnTo>
                  <a:pt x="669579" y="290322"/>
                </a:lnTo>
                <a:lnTo>
                  <a:pt x="654992" y="269367"/>
                </a:lnTo>
                <a:lnTo>
                  <a:pt x="633778" y="254861"/>
                </a:lnTo>
                <a:lnTo>
                  <a:pt x="608431" y="249428"/>
                </a:lnTo>
                <a:close/>
              </a:path>
              <a:path w="765175" h="677545">
                <a:moveTo>
                  <a:pt x="669579" y="290322"/>
                </a:moveTo>
                <a:lnTo>
                  <a:pt x="608431" y="290322"/>
                </a:lnTo>
                <a:lnTo>
                  <a:pt x="618411" y="292637"/>
                </a:lnTo>
                <a:lnTo>
                  <a:pt x="627116" y="298656"/>
                </a:lnTo>
                <a:lnTo>
                  <a:pt x="633273" y="306984"/>
                </a:lnTo>
                <a:lnTo>
                  <a:pt x="635609" y="316230"/>
                </a:lnTo>
                <a:lnTo>
                  <a:pt x="635609" y="370713"/>
                </a:lnTo>
                <a:lnTo>
                  <a:pt x="633273" y="380910"/>
                </a:lnTo>
                <a:lnTo>
                  <a:pt x="627116" y="390096"/>
                </a:lnTo>
                <a:lnTo>
                  <a:pt x="618411" y="396734"/>
                </a:lnTo>
                <a:lnTo>
                  <a:pt x="608431" y="399288"/>
                </a:lnTo>
                <a:lnTo>
                  <a:pt x="666380" y="399288"/>
                </a:lnTo>
                <a:lnTo>
                  <a:pt x="669367" y="394920"/>
                </a:lnTo>
                <a:lnTo>
                  <a:pt x="674979" y="369316"/>
                </a:lnTo>
                <a:lnTo>
                  <a:pt x="674979" y="314833"/>
                </a:lnTo>
                <a:lnTo>
                  <a:pt x="669579" y="290322"/>
                </a:lnTo>
                <a:close/>
              </a:path>
              <a:path w="765175" h="677545">
                <a:moveTo>
                  <a:pt x="336842" y="249428"/>
                </a:moveTo>
                <a:lnTo>
                  <a:pt x="312541" y="254664"/>
                </a:lnTo>
                <a:lnTo>
                  <a:pt x="292192" y="268843"/>
                </a:lnTo>
                <a:lnTo>
                  <a:pt x="278209" y="289665"/>
                </a:lnTo>
                <a:lnTo>
                  <a:pt x="273011" y="314833"/>
                </a:lnTo>
                <a:lnTo>
                  <a:pt x="273011" y="369316"/>
                </a:lnTo>
                <a:lnTo>
                  <a:pt x="278209" y="394920"/>
                </a:lnTo>
                <a:lnTo>
                  <a:pt x="292192" y="416702"/>
                </a:lnTo>
                <a:lnTo>
                  <a:pt x="312541" y="431841"/>
                </a:lnTo>
                <a:lnTo>
                  <a:pt x="336842" y="437515"/>
                </a:lnTo>
                <a:lnTo>
                  <a:pt x="362142" y="432038"/>
                </a:lnTo>
                <a:lnTo>
                  <a:pt x="383366" y="417226"/>
                </a:lnTo>
                <a:lnTo>
                  <a:pt x="395428" y="399288"/>
                </a:lnTo>
                <a:lnTo>
                  <a:pt x="336842" y="399288"/>
                </a:lnTo>
                <a:lnTo>
                  <a:pt x="327867" y="396734"/>
                </a:lnTo>
                <a:lnTo>
                  <a:pt x="320036" y="390096"/>
                </a:lnTo>
                <a:lnTo>
                  <a:pt x="314496" y="380910"/>
                </a:lnTo>
                <a:lnTo>
                  <a:pt x="312394" y="370713"/>
                </a:lnTo>
                <a:lnTo>
                  <a:pt x="312394" y="316230"/>
                </a:lnTo>
                <a:lnTo>
                  <a:pt x="314496" y="306395"/>
                </a:lnTo>
                <a:lnTo>
                  <a:pt x="320036" y="298132"/>
                </a:lnTo>
                <a:lnTo>
                  <a:pt x="327867" y="292441"/>
                </a:lnTo>
                <a:lnTo>
                  <a:pt x="336842" y="290322"/>
                </a:lnTo>
                <a:lnTo>
                  <a:pt x="398414" y="290322"/>
                </a:lnTo>
                <a:lnTo>
                  <a:pt x="398160" y="289075"/>
                </a:lnTo>
                <a:lnTo>
                  <a:pt x="383876" y="268319"/>
                </a:lnTo>
                <a:lnTo>
                  <a:pt x="362715" y="254468"/>
                </a:lnTo>
                <a:lnTo>
                  <a:pt x="336842" y="249428"/>
                </a:lnTo>
                <a:close/>
              </a:path>
              <a:path w="765175" h="677545">
                <a:moveTo>
                  <a:pt x="398414" y="290322"/>
                </a:moveTo>
                <a:lnTo>
                  <a:pt x="336842" y="290322"/>
                </a:lnTo>
                <a:lnTo>
                  <a:pt x="347387" y="292262"/>
                </a:lnTo>
                <a:lnTo>
                  <a:pt x="356025" y="297656"/>
                </a:lnTo>
                <a:lnTo>
                  <a:pt x="361863" y="305859"/>
                </a:lnTo>
                <a:lnTo>
                  <a:pt x="364007" y="316230"/>
                </a:lnTo>
                <a:lnTo>
                  <a:pt x="364007" y="370713"/>
                </a:lnTo>
                <a:lnTo>
                  <a:pt x="361863" y="380910"/>
                </a:lnTo>
                <a:lnTo>
                  <a:pt x="356025" y="390096"/>
                </a:lnTo>
                <a:lnTo>
                  <a:pt x="347387" y="396734"/>
                </a:lnTo>
                <a:lnTo>
                  <a:pt x="336842" y="399288"/>
                </a:lnTo>
                <a:lnTo>
                  <a:pt x="395428" y="399288"/>
                </a:lnTo>
                <a:lnTo>
                  <a:pt x="397969" y="395509"/>
                </a:lnTo>
                <a:lnTo>
                  <a:pt x="403402" y="369316"/>
                </a:lnTo>
                <a:lnTo>
                  <a:pt x="403402" y="314833"/>
                </a:lnTo>
                <a:lnTo>
                  <a:pt x="398414" y="290322"/>
                </a:lnTo>
                <a:close/>
              </a:path>
              <a:path w="765175" h="677545">
                <a:moveTo>
                  <a:pt x="66560" y="249428"/>
                </a:moveTo>
                <a:lnTo>
                  <a:pt x="40687" y="254664"/>
                </a:lnTo>
                <a:lnTo>
                  <a:pt x="19526" y="268843"/>
                </a:lnTo>
                <a:lnTo>
                  <a:pt x="5242" y="289665"/>
                </a:lnTo>
                <a:lnTo>
                  <a:pt x="0" y="314833"/>
                </a:lnTo>
                <a:lnTo>
                  <a:pt x="0" y="369316"/>
                </a:lnTo>
                <a:lnTo>
                  <a:pt x="5433" y="395509"/>
                </a:lnTo>
                <a:lnTo>
                  <a:pt x="20035" y="417226"/>
                </a:lnTo>
                <a:lnTo>
                  <a:pt x="41260" y="432038"/>
                </a:lnTo>
                <a:lnTo>
                  <a:pt x="66560" y="437515"/>
                </a:lnTo>
                <a:lnTo>
                  <a:pt x="92617" y="432038"/>
                </a:lnTo>
                <a:lnTo>
                  <a:pt x="114093" y="417226"/>
                </a:lnTo>
                <a:lnTo>
                  <a:pt x="125943" y="399288"/>
                </a:lnTo>
                <a:lnTo>
                  <a:pt x="66560" y="399288"/>
                </a:lnTo>
                <a:lnTo>
                  <a:pt x="56009" y="396734"/>
                </a:lnTo>
                <a:lnTo>
                  <a:pt x="47372" y="390096"/>
                </a:lnTo>
                <a:lnTo>
                  <a:pt x="41537" y="380910"/>
                </a:lnTo>
                <a:lnTo>
                  <a:pt x="39395" y="370713"/>
                </a:lnTo>
                <a:lnTo>
                  <a:pt x="39395" y="316230"/>
                </a:lnTo>
                <a:lnTo>
                  <a:pt x="41537" y="306395"/>
                </a:lnTo>
                <a:lnTo>
                  <a:pt x="47372" y="298132"/>
                </a:lnTo>
                <a:lnTo>
                  <a:pt x="56009" y="292441"/>
                </a:lnTo>
                <a:lnTo>
                  <a:pt x="66560" y="290322"/>
                </a:lnTo>
                <a:lnTo>
                  <a:pt x="128120" y="290322"/>
                </a:lnTo>
                <a:lnTo>
                  <a:pt x="127866" y="289075"/>
                </a:lnTo>
                <a:lnTo>
                  <a:pt x="113584" y="268319"/>
                </a:lnTo>
                <a:lnTo>
                  <a:pt x="92426" y="254468"/>
                </a:lnTo>
                <a:lnTo>
                  <a:pt x="66560" y="249428"/>
                </a:lnTo>
                <a:close/>
              </a:path>
              <a:path w="765175" h="677545">
                <a:moveTo>
                  <a:pt x="128120" y="290322"/>
                </a:moveTo>
                <a:lnTo>
                  <a:pt x="66560" y="290322"/>
                </a:lnTo>
                <a:lnTo>
                  <a:pt x="77316" y="292240"/>
                </a:lnTo>
                <a:lnTo>
                  <a:pt x="86417" y="297481"/>
                </a:lnTo>
                <a:lnTo>
                  <a:pt x="92717" y="305270"/>
                </a:lnTo>
                <a:lnTo>
                  <a:pt x="95072" y="314833"/>
                </a:lnTo>
                <a:lnTo>
                  <a:pt x="95072" y="369316"/>
                </a:lnTo>
                <a:lnTo>
                  <a:pt x="92717" y="379731"/>
                </a:lnTo>
                <a:lnTo>
                  <a:pt x="86417" y="389397"/>
                </a:lnTo>
                <a:lnTo>
                  <a:pt x="77316" y="396515"/>
                </a:lnTo>
                <a:lnTo>
                  <a:pt x="66560" y="399288"/>
                </a:lnTo>
                <a:lnTo>
                  <a:pt x="125943" y="399288"/>
                </a:lnTo>
                <a:lnTo>
                  <a:pt x="128439" y="395509"/>
                </a:lnTo>
                <a:lnTo>
                  <a:pt x="133108" y="369316"/>
                </a:lnTo>
                <a:lnTo>
                  <a:pt x="133108" y="314833"/>
                </a:lnTo>
                <a:lnTo>
                  <a:pt x="128120" y="290322"/>
                </a:lnTo>
                <a:close/>
              </a:path>
              <a:path w="765175" h="677545">
                <a:moveTo>
                  <a:pt x="744321" y="249428"/>
                </a:moveTo>
                <a:lnTo>
                  <a:pt x="736003" y="251086"/>
                </a:lnTo>
                <a:lnTo>
                  <a:pt x="729589" y="255555"/>
                </a:lnTo>
                <a:lnTo>
                  <a:pt x="725462" y="262072"/>
                </a:lnTo>
                <a:lnTo>
                  <a:pt x="724001" y="269875"/>
                </a:lnTo>
                <a:lnTo>
                  <a:pt x="724001" y="414274"/>
                </a:lnTo>
                <a:lnTo>
                  <a:pt x="725640" y="422665"/>
                </a:lnTo>
                <a:lnTo>
                  <a:pt x="730065" y="429117"/>
                </a:lnTo>
                <a:lnTo>
                  <a:pt x="736538" y="433258"/>
                </a:lnTo>
                <a:lnTo>
                  <a:pt x="744321" y="434721"/>
                </a:lnTo>
                <a:lnTo>
                  <a:pt x="752050" y="433062"/>
                </a:lnTo>
                <a:lnTo>
                  <a:pt x="758529" y="428593"/>
                </a:lnTo>
                <a:lnTo>
                  <a:pt x="762984" y="422076"/>
                </a:lnTo>
                <a:lnTo>
                  <a:pt x="764641" y="414274"/>
                </a:lnTo>
                <a:lnTo>
                  <a:pt x="764641" y="269875"/>
                </a:lnTo>
                <a:lnTo>
                  <a:pt x="763181" y="261483"/>
                </a:lnTo>
                <a:lnTo>
                  <a:pt x="759053" y="255031"/>
                </a:lnTo>
                <a:lnTo>
                  <a:pt x="752640" y="250890"/>
                </a:lnTo>
                <a:lnTo>
                  <a:pt x="744321" y="249428"/>
                </a:lnTo>
                <a:close/>
              </a:path>
              <a:path w="765175" h="677545">
                <a:moveTo>
                  <a:pt x="472668" y="249428"/>
                </a:moveTo>
                <a:lnTo>
                  <a:pt x="464350" y="251086"/>
                </a:lnTo>
                <a:lnTo>
                  <a:pt x="457936" y="255555"/>
                </a:lnTo>
                <a:lnTo>
                  <a:pt x="453809" y="262072"/>
                </a:lnTo>
                <a:lnTo>
                  <a:pt x="452348" y="269875"/>
                </a:lnTo>
                <a:lnTo>
                  <a:pt x="452348" y="414274"/>
                </a:lnTo>
                <a:lnTo>
                  <a:pt x="453987" y="422665"/>
                </a:lnTo>
                <a:lnTo>
                  <a:pt x="458412" y="429117"/>
                </a:lnTo>
                <a:lnTo>
                  <a:pt x="464885" y="433258"/>
                </a:lnTo>
                <a:lnTo>
                  <a:pt x="472668" y="434721"/>
                </a:lnTo>
                <a:lnTo>
                  <a:pt x="480272" y="433062"/>
                </a:lnTo>
                <a:lnTo>
                  <a:pt x="486448" y="428593"/>
                </a:lnTo>
                <a:lnTo>
                  <a:pt x="490813" y="422076"/>
                </a:lnTo>
                <a:lnTo>
                  <a:pt x="492988" y="414274"/>
                </a:lnTo>
                <a:lnTo>
                  <a:pt x="492988" y="269875"/>
                </a:lnTo>
                <a:lnTo>
                  <a:pt x="491528" y="261483"/>
                </a:lnTo>
                <a:lnTo>
                  <a:pt x="487400" y="255031"/>
                </a:lnTo>
                <a:lnTo>
                  <a:pt x="480987" y="250890"/>
                </a:lnTo>
                <a:lnTo>
                  <a:pt x="472668" y="249428"/>
                </a:lnTo>
                <a:close/>
              </a:path>
              <a:path w="765175" h="677545">
                <a:moveTo>
                  <a:pt x="203733" y="249428"/>
                </a:moveTo>
                <a:lnTo>
                  <a:pt x="195396" y="251086"/>
                </a:lnTo>
                <a:lnTo>
                  <a:pt x="188966" y="255555"/>
                </a:lnTo>
                <a:lnTo>
                  <a:pt x="184827" y="262072"/>
                </a:lnTo>
                <a:lnTo>
                  <a:pt x="183362" y="269875"/>
                </a:lnTo>
                <a:lnTo>
                  <a:pt x="183362" y="414274"/>
                </a:lnTo>
                <a:lnTo>
                  <a:pt x="185018" y="422665"/>
                </a:lnTo>
                <a:lnTo>
                  <a:pt x="189476" y="429117"/>
                </a:lnTo>
                <a:lnTo>
                  <a:pt x="195969" y="433258"/>
                </a:lnTo>
                <a:lnTo>
                  <a:pt x="203733" y="434721"/>
                </a:lnTo>
                <a:lnTo>
                  <a:pt x="211311" y="433062"/>
                </a:lnTo>
                <a:lnTo>
                  <a:pt x="217485" y="428593"/>
                </a:lnTo>
                <a:lnTo>
                  <a:pt x="221876" y="422076"/>
                </a:lnTo>
                <a:lnTo>
                  <a:pt x="224104" y="414274"/>
                </a:lnTo>
                <a:lnTo>
                  <a:pt x="224104" y="269875"/>
                </a:lnTo>
                <a:lnTo>
                  <a:pt x="222641" y="261483"/>
                </a:lnTo>
                <a:lnTo>
                  <a:pt x="218505" y="255031"/>
                </a:lnTo>
                <a:lnTo>
                  <a:pt x="212075" y="250890"/>
                </a:lnTo>
                <a:lnTo>
                  <a:pt x="203733" y="249428"/>
                </a:lnTo>
                <a:close/>
              </a:path>
              <a:path w="765175" h="677545">
                <a:moveTo>
                  <a:pt x="696823" y="0"/>
                </a:moveTo>
                <a:lnTo>
                  <a:pt x="670941" y="5254"/>
                </a:lnTo>
                <a:lnTo>
                  <a:pt x="649785" y="19462"/>
                </a:lnTo>
                <a:lnTo>
                  <a:pt x="635512" y="40290"/>
                </a:lnTo>
                <a:lnTo>
                  <a:pt x="630275" y="65405"/>
                </a:lnTo>
                <a:lnTo>
                  <a:pt x="630275" y="120015"/>
                </a:lnTo>
                <a:lnTo>
                  <a:pt x="635512" y="146135"/>
                </a:lnTo>
                <a:lnTo>
                  <a:pt x="649785" y="167814"/>
                </a:lnTo>
                <a:lnTo>
                  <a:pt x="670941" y="182612"/>
                </a:lnTo>
                <a:lnTo>
                  <a:pt x="696823" y="188087"/>
                </a:lnTo>
                <a:lnTo>
                  <a:pt x="722295" y="182433"/>
                </a:lnTo>
                <a:lnTo>
                  <a:pt x="743813" y="167338"/>
                </a:lnTo>
                <a:lnTo>
                  <a:pt x="755515" y="149987"/>
                </a:lnTo>
                <a:lnTo>
                  <a:pt x="696823" y="149987"/>
                </a:lnTo>
                <a:lnTo>
                  <a:pt x="686254" y="147431"/>
                </a:lnTo>
                <a:lnTo>
                  <a:pt x="677614" y="140779"/>
                </a:lnTo>
                <a:lnTo>
                  <a:pt x="671784" y="131556"/>
                </a:lnTo>
                <a:lnTo>
                  <a:pt x="669645" y="121285"/>
                </a:lnTo>
                <a:lnTo>
                  <a:pt x="669645" y="66801"/>
                </a:lnTo>
                <a:lnTo>
                  <a:pt x="671784" y="56431"/>
                </a:lnTo>
                <a:lnTo>
                  <a:pt x="677614" y="48228"/>
                </a:lnTo>
                <a:lnTo>
                  <a:pt x="686254" y="42834"/>
                </a:lnTo>
                <a:lnTo>
                  <a:pt x="696823" y="40894"/>
                </a:lnTo>
                <a:lnTo>
                  <a:pt x="757953" y="40894"/>
                </a:lnTo>
                <a:lnTo>
                  <a:pt x="743337" y="19939"/>
                </a:lnTo>
                <a:lnTo>
                  <a:pt x="722116" y="5433"/>
                </a:lnTo>
                <a:lnTo>
                  <a:pt x="696823" y="0"/>
                </a:lnTo>
                <a:close/>
              </a:path>
              <a:path w="765175" h="677545">
                <a:moveTo>
                  <a:pt x="757953" y="40894"/>
                </a:moveTo>
                <a:lnTo>
                  <a:pt x="696823" y="40894"/>
                </a:lnTo>
                <a:lnTo>
                  <a:pt x="706981" y="43227"/>
                </a:lnTo>
                <a:lnTo>
                  <a:pt x="715984" y="49275"/>
                </a:lnTo>
                <a:lnTo>
                  <a:pt x="722201" y="57610"/>
                </a:lnTo>
                <a:lnTo>
                  <a:pt x="724001" y="66801"/>
                </a:lnTo>
                <a:lnTo>
                  <a:pt x="724001" y="121285"/>
                </a:lnTo>
                <a:lnTo>
                  <a:pt x="721665" y="131556"/>
                </a:lnTo>
                <a:lnTo>
                  <a:pt x="715508" y="140779"/>
                </a:lnTo>
                <a:lnTo>
                  <a:pt x="706803" y="147431"/>
                </a:lnTo>
                <a:lnTo>
                  <a:pt x="696823" y="149987"/>
                </a:lnTo>
                <a:lnTo>
                  <a:pt x="755515" y="149987"/>
                </a:lnTo>
                <a:lnTo>
                  <a:pt x="758474" y="145599"/>
                </a:lnTo>
                <a:lnTo>
                  <a:pt x="763371" y="120015"/>
                </a:lnTo>
                <a:lnTo>
                  <a:pt x="763371" y="65405"/>
                </a:lnTo>
                <a:lnTo>
                  <a:pt x="757953" y="40894"/>
                </a:lnTo>
                <a:close/>
              </a:path>
              <a:path w="765175" h="677545">
                <a:moveTo>
                  <a:pt x="425170" y="0"/>
                </a:moveTo>
                <a:lnTo>
                  <a:pt x="400846" y="5254"/>
                </a:lnTo>
                <a:lnTo>
                  <a:pt x="380480" y="19462"/>
                </a:lnTo>
                <a:lnTo>
                  <a:pt x="366490" y="40290"/>
                </a:lnTo>
                <a:lnTo>
                  <a:pt x="361289" y="65405"/>
                </a:lnTo>
                <a:lnTo>
                  <a:pt x="361289" y="120015"/>
                </a:lnTo>
                <a:lnTo>
                  <a:pt x="366490" y="145599"/>
                </a:lnTo>
                <a:lnTo>
                  <a:pt x="380480" y="167338"/>
                </a:lnTo>
                <a:lnTo>
                  <a:pt x="400846" y="182433"/>
                </a:lnTo>
                <a:lnTo>
                  <a:pt x="425170" y="188087"/>
                </a:lnTo>
                <a:lnTo>
                  <a:pt x="450999" y="182612"/>
                </a:lnTo>
                <a:lnTo>
                  <a:pt x="472160" y="167814"/>
                </a:lnTo>
                <a:lnTo>
                  <a:pt x="483922" y="149987"/>
                </a:lnTo>
                <a:lnTo>
                  <a:pt x="425170" y="149987"/>
                </a:lnTo>
                <a:lnTo>
                  <a:pt x="416169" y="147431"/>
                </a:lnTo>
                <a:lnTo>
                  <a:pt x="408327" y="140779"/>
                </a:lnTo>
                <a:lnTo>
                  <a:pt x="402785" y="131556"/>
                </a:lnTo>
                <a:lnTo>
                  <a:pt x="400684" y="121285"/>
                </a:lnTo>
                <a:lnTo>
                  <a:pt x="400684" y="66801"/>
                </a:lnTo>
                <a:lnTo>
                  <a:pt x="402785" y="57021"/>
                </a:lnTo>
                <a:lnTo>
                  <a:pt x="408327" y="48752"/>
                </a:lnTo>
                <a:lnTo>
                  <a:pt x="416169" y="43031"/>
                </a:lnTo>
                <a:lnTo>
                  <a:pt x="425170" y="40894"/>
                </a:lnTo>
                <a:lnTo>
                  <a:pt x="486707" y="40894"/>
                </a:lnTo>
                <a:lnTo>
                  <a:pt x="486463" y="39701"/>
                </a:lnTo>
                <a:lnTo>
                  <a:pt x="472160" y="18938"/>
                </a:lnTo>
                <a:lnTo>
                  <a:pt x="450999" y="5058"/>
                </a:lnTo>
                <a:lnTo>
                  <a:pt x="425170" y="0"/>
                </a:lnTo>
                <a:close/>
              </a:path>
              <a:path w="765175" h="677545">
                <a:moveTo>
                  <a:pt x="486707" y="40894"/>
                </a:moveTo>
                <a:lnTo>
                  <a:pt x="425170" y="40894"/>
                </a:lnTo>
                <a:lnTo>
                  <a:pt x="435685" y="43031"/>
                </a:lnTo>
                <a:lnTo>
                  <a:pt x="444331" y="48752"/>
                </a:lnTo>
                <a:lnTo>
                  <a:pt x="450191" y="57021"/>
                </a:lnTo>
                <a:lnTo>
                  <a:pt x="452348" y="66801"/>
                </a:lnTo>
                <a:lnTo>
                  <a:pt x="452348" y="121285"/>
                </a:lnTo>
                <a:lnTo>
                  <a:pt x="450191" y="131556"/>
                </a:lnTo>
                <a:lnTo>
                  <a:pt x="444331" y="140779"/>
                </a:lnTo>
                <a:lnTo>
                  <a:pt x="435685" y="147431"/>
                </a:lnTo>
                <a:lnTo>
                  <a:pt x="425170" y="149987"/>
                </a:lnTo>
                <a:lnTo>
                  <a:pt x="483922" y="149987"/>
                </a:lnTo>
                <a:lnTo>
                  <a:pt x="486463" y="146135"/>
                </a:lnTo>
                <a:lnTo>
                  <a:pt x="491718" y="120015"/>
                </a:lnTo>
                <a:lnTo>
                  <a:pt x="491718" y="65405"/>
                </a:lnTo>
                <a:lnTo>
                  <a:pt x="486707" y="40894"/>
                </a:lnTo>
                <a:close/>
              </a:path>
              <a:path w="765175" h="677545">
                <a:moveTo>
                  <a:pt x="156197" y="1397"/>
                </a:moveTo>
                <a:lnTo>
                  <a:pt x="130134" y="6433"/>
                </a:lnTo>
                <a:lnTo>
                  <a:pt x="108659" y="20161"/>
                </a:lnTo>
                <a:lnTo>
                  <a:pt x="94316" y="40509"/>
                </a:lnTo>
                <a:lnTo>
                  <a:pt x="89649" y="65405"/>
                </a:lnTo>
                <a:lnTo>
                  <a:pt x="89649" y="120015"/>
                </a:lnTo>
                <a:lnTo>
                  <a:pt x="94889" y="146135"/>
                </a:lnTo>
                <a:lnTo>
                  <a:pt x="109169" y="167814"/>
                </a:lnTo>
                <a:lnTo>
                  <a:pt x="130325" y="182612"/>
                </a:lnTo>
                <a:lnTo>
                  <a:pt x="156197" y="188087"/>
                </a:lnTo>
                <a:lnTo>
                  <a:pt x="181495" y="182631"/>
                </a:lnTo>
                <a:lnTo>
                  <a:pt x="202715" y="167973"/>
                </a:lnTo>
                <a:lnTo>
                  <a:pt x="215041" y="149987"/>
                </a:lnTo>
                <a:lnTo>
                  <a:pt x="156197" y="149987"/>
                </a:lnTo>
                <a:lnTo>
                  <a:pt x="145651" y="147431"/>
                </a:lnTo>
                <a:lnTo>
                  <a:pt x="137013" y="140779"/>
                </a:lnTo>
                <a:lnTo>
                  <a:pt x="131176" y="131556"/>
                </a:lnTo>
                <a:lnTo>
                  <a:pt x="129031" y="121285"/>
                </a:lnTo>
                <a:lnTo>
                  <a:pt x="129031" y="66801"/>
                </a:lnTo>
                <a:lnTo>
                  <a:pt x="131176" y="56431"/>
                </a:lnTo>
                <a:lnTo>
                  <a:pt x="137013" y="48228"/>
                </a:lnTo>
                <a:lnTo>
                  <a:pt x="145651" y="42834"/>
                </a:lnTo>
                <a:lnTo>
                  <a:pt x="156197" y="40894"/>
                </a:lnTo>
                <a:lnTo>
                  <a:pt x="217364" y="40894"/>
                </a:lnTo>
                <a:lnTo>
                  <a:pt x="203225" y="20335"/>
                </a:lnTo>
                <a:lnTo>
                  <a:pt x="182068" y="6455"/>
                </a:lnTo>
                <a:lnTo>
                  <a:pt x="156197" y="1397"/>
                </a:lnTo>
                <a:close/>
              </a:path>
              <a:path w="765175" h="677545">
                <a:moveTo>
                  <a:pt x="217364" y="40894"/>
                </a:moveTo>
                <a:lnTo>
                  <a:pt x="156197" y="40894"/>
                </a:lnTo>
                <a:lnTo>
                  <a:pt x="166742" y="43031"/>
                </a:lnTo>
                <a:lnTo>
                  <a:pt x="175380" y="48752"/>
                </a:lnTo>
                <a:lnTo>
                  <a:pt x="181218" y="57021"/>
                </a:lnTo>
                <a:lnTo>
                  <a:pt x="183362" y="66801"/>
                </a:lnTo>
                <a:lnTo>
                  <a:pt x="183362" y="121285"/>
                </a:lnTo>
                <a:lnTo>
                  <a:pt x="181218" y="131556"/>
                </a:lnTo>
                <a:lnTo>
                  <a:pt x="175380" y="140779"/>
                </a:lnTo>
                <a:lnTo>
                  <a:pt x="166742" y="147431"/>
                </a:lnTo>
                <a:lnTo>
                  <a:pt x="156197" y="149987"/>
                </a:lnTo>
                <a:lnTo>
                  <a:pt x="215041" y="149987"/>
                </a:lnTo>
                <a:lnTo>
                  <a:pt x="217313" y="146671"/>
                </a:lnTo>
                <a:lnTo>
                  <a:pt x="222745" y="121285"/>
                </a:lnTo>
                <a:lnTo>
                  <a:pt x="222745" y="66801"/>
                </a:lnTo>
                <a:lnTo>
                  <a:pt x="217504" y="41098"/>
                </a:lnTo>
                <a:lnTo>
                  <a:pt x="217364" y="40894"/>
                </a:lnTo>
                <a:close/>
              </a:path>
              <a:path w="765175" h="677545">
                <a:moveTo>
                  <a:pt x="560933" y="1397"/>
                </a:moveTo>
                <a:lnTo>
                  <a:pt x="552615" y="3055"/>
                </a:lnTo>
                <a:lnTo>
                  <a:pt x="546201" y="7524"/>
                </a:lnTo>
                <a:lnTo>
                  <a:pt x="542074" y="14041"/>
                </a:lnTo>
                <a:lnTo>
                  <a:pt x="540613" y="21844"/>
                </a:lnTo>
                <a:lnTo>
                  <a:pt x="540613" y="164973"/>
                </a:lnTo>
                <a:lnTo>
                  <a:pt x="542270" y="173311"/>
                </a:lnTo>
                <a:lnTo>
                  <a:pt x="546725" y="179768"/>
                </a:lnTo>
                <a:lnTo>
                  <a:pt x="553204" y="183939"/>
                </a:lnTo>
                <a:lnTo>
                  <a:pt x="560933" y="185419"/>
                </a:lnTo>
                <a:lnTo>
                  <a:pt x="568736" y="183761"/>
                </a:lnTo>
                <a:lnTo>
                  <a:pt x="575252" y="179292"/>
                </a:lnTo>
                <a:lnTo>
                  <a:pt x="579721" y="172775"/>
                </a:lnTo>
                <a:lnTo>
                  <a:pt x="581380" y="164973"/>
                </a:lnTo>
                <a:lnTo>
                  <a:pt x="581380" y="21844"/>
                </a:lnTo>
                <a:lnTo>
                  <a:pt x="579900" y="13505"/>
                </a:lnTo>
                <a:lnTo>
                  <a:pt x="575729" y="7048"/>
                </a:lnTo>
                <a:lnTo>
                  <a:pt x="569271" y="2877"/>
                </a:lnTo>
                <a:lnTo>
                  <a:pt x="560933" y="1397"/>
                </a:lnTo>
                <a:close/>
              </a:path>
              <a:path w="765175" h="677545">
                <a:moveTo>
                  <a:pt x="292023" y="1397"/>
                </a:moveTo>
                <a:lnTo>
                  <a:pt x="284254" y="2877"/>
                </a:lnTo>
                <a:lnTo>
                  <a:pt x="277761" y="7048"/>
                </a:lnTo>
                <a:lnTo>
                  <a:pt x="273307" y="13505"/>
                </a:lnTo>
                <a:lnTo>
                  <a:pt x="271653" y="21844"/>
                </a:lnTo>
                <a:lnTo>
                  <a:pt x="271653" y="164973"/>
                </a:lnTo>
                <a:lnTo>
                  <a:pt x="273307" y="173311"/>
                </a:lnTo>
                <a:lnTo>
                  <a:pt x="277761" y="179768"/>
                </a:lnTo>
                <a:lnTo>
                  <a:pt x="284254" y="183939"/>
                </a:lnTo>
                <a:lnTo>
                  <a:pt x="292023" y="185419"/>
                </a:lnTo>
                <a:lnTo>
                  <a:pt x="299596" y="183761"/>
                </a:lnTo>
                <a:lnTo>
                  <a:pt x="305771" y="179292"/>
                </a:lnTo>
                <a:lnTo>
                  <a:pt x="310165" y="172775"/>
                </a:lnTo>
                <a:lnTo>
                  <a:pt x="312394" y="164973"/>
                </a:lnTo>
                <a:lnTo>
                  <a:pt x="312394" y="21844"/>
                </a:lnTo>
                <a:lnTo>
                  <a:pt x="310738" y="13505"/>
                </a:lnTo>
                <a:lnTo>
                  <a:pt x="306281" y="7048"/>
                </a:lnTo>
                <a:lnTo>
                  <a:pt x="299787" y="2877"/>
                </a:lnTo>
                <a:lnTo>
                  <a:pt x="292023" y="1397"/>
                </a:lnTo>
                <a:close/>
              </a:path>
              <a:path w="765175" h="677545">
                <a:moveTo>
                  <a:pt x="20370" y="1397"/>
                </a:moveTo>
                <a:lnTo>
                  <a:pt x="12033" y="2877"/>
                </a:lnTo>
                <a:lnTo>
                  <a:pt x="5603" y="7048"/>
                </a:lnTo>
                <a:lnTo>
                  <a:pt x="1464" y="13505"/>
                </a:lnTo>
                <a:lnTo>
                  <a:pt x="0" y="21844"/>
                </a:lnTo>
                <a:lnTo>
                  <a:pt x="0" y="164973"/>
                </a:lnTo>
                <a:lnTo>
                  <a:pt x="1464" y="172775"/>
                </a:lnTo>
                <a:lnTo>
                  <a:pt x="5603" y="179292"/>
                </a:lnTo>
                <a:lnTo>
                  <a:pt x="12033" y="183761"/>
                </a:lnTo>
                <a:lnTo>
                  <a:pt x="20370" y="185419"/>
                </a:lnTo>
                <a:lnTo>
                  <a:pt x="27950" y="183761"/>
                </a:lnTo>
                <a:lnTo>
                  <a:pt x="34129" y="179292"/>
                </a:lnTo>
                <a:lnTo>
                  <a:pt x="38524" y="172775"/>
                </a:lnTo>
                <a:lnTo>
                  <a:pt x="40754" y="164973"/>
                </a:lnTo>
                <a:lnTo>
                  <a:pt x="40754" y="21844"/>
                </a:lnTo>
                <a:lnTo>
                  <a:pt x="39289" y="13505"/>
                </a:lnTo>
                <a:lnTo>
                  <a:pt x="35148" y="7048"/>
                </a:lnTo>
                <a:lnTo>
                  <a:pt x="28715" y="2877"/>
                </a:lnTo>
                <a:lnTo>
                  <a:pt x="20370" y="1397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20110" y="5220411"/>
            <a:ext cx="85299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1A1A1A"/>
                </a:solidFill>
                <a:latin typeface="Segoe UI"/>
                <a:cs typeface="Segoe UI"/>
              </a:rPr>
              <a:t>Combine </a:t>
            </a:r>
            <a:r>
              <a:rPr sz="2000" b="1" spc="-10" dirty="0">
                <a:solidFill>
                  <a:srgbClr val="1A1A1A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1A1A1A"/>
                </a:solidFill>
                <a:latin typeface="Segoe UI"/>
                <a:cs typeface="Segoe UI"/>
              </a:rPr>
              <a:t>capabilities </a:t>
            </a:r>
            <a:r>
              <a:rPr sz="2000" spc="-25" dirty="0">
                <a:solidFill>
                  <a:srgbClr val="1A1A1A"/>
                </a:solidFill>
                <a:latin typeface="Segoe UI"/>
                <a:cs typeface="Segoe UI"/>
              </a:rPr>
              <a:t>of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virtual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agents and </a:t>
            </a:r>
            <a:r>
              <a:rPr sz="2000" spc="-15" dirty="0">
                <a:solidFill>
                  <a:srgbClr val="1A1A1A"/>
                </a:solidFill>
                <a:latin typeface="Segoe UI"/>
                <a:cs typeface="Segoe UI"/>
              </a:rPr>
              <a:t>customer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service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insights</a:t>
            </a:r>
            <a:r>
              <a:rPr sz="2000" spc="4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20" dirty="0">
                <a:solidFill>
                  <a:srgbClr val="1A1A1A"/>
                </a:solidFill>
                <a:latin typeface="Segoe UI"/>
                <a:cs typeface="Segoe UI"/>
              </a:rPr>
              <a:t>to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1A1A1A"/>
                </a:solidFill>
                <a:latin typeface="Segoe UI"/>
                <a:cs typeface="Segoe UI"/>
              </a:rPr>
              <a:t>better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identify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topics </a:t>
            </a:r>
            <a:r>
              <a:rPr sz="2000" spc="-20" dirty="0">
                <a:solidFill>
                  <a:srgbClr val="1A1A1A"/>
                </a:solidFill>
                <a:latin typeface="Segoe UI"/>
                <a:cs typeface="Segoe UI"/>
              </a:rPr>
              <a:t>to</a:t>
            </a:r>
            <a:r>
              <a:rPr sz="2000" spc="17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15" dirty="0">
                <a:solidFill>
                  <a:srgbClr val="1A1A1A"/>
                </a:solidFill>
                <a:latin typeface="Segoe UI"/>
                <a:cs typeface="Segoe UI"/>
              </a:rPr>
              <a:t>automate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70048" y="4824984"/>
            <a:ext cx="0" cy="1431290"/>
          </a:xfrm>
          <a:custGeom>
            <a:avLst/>
            <a:gdLst/>
            <a:ahLst/>
            <a:cxnLst/>
            <a:rect l="l" t="t" r="r" b="b"/>
            <a:pathLst>
              <a:path h="1431289">
                <a:moveTo>
                  <a:pt x="0" y="0"/>
                </a:moveTo>
                <a:lnTo>
                  <a:pt x="0" y="1431074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68423" y="5541264"/>
            <a:ext cx="781050" cy="0"/>
          </a:xfrm>
          <a:custGeom>
            <a:avLst/>
            <a:gdLst/>
            <a:ahLst/>
            <a:cxnLst/>
            <a:rect l="l" t="t" r="r" b="b"/>
            <a:pathLst>
              <a:path w="781050">
                <a:moveTo>
                  <a:pt x="780923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5216" y="4895088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37"/>
                </a:lnTo>
                <a:lnTo>
                  <a:pt x="7022" y="743410"/>
                </a:lnTo>
                <a:lnTo>
                  <a:pt x="15612" y="789693"/>
                </a:lnTo>
                <a:lnTo>
                  <a:pt x="27422" y="834761"/>
                </a:lnTo>
                <a:lnTo>
                  <a:pt x="42325" y="878489"/>
                </a:lnTo>
                <a:lnTo>
                  <a:pt x="60197" y="920751"/>
                </a:lnTo>
                <a:lnTo>
                  <a:pt x="80913" y="961421"/>
                </a:lnTo>
                <a:lnTo>
                  <a:pt x="104346" y="1000376"/>
                </a:lnTo>
                <a:lnTo>
                  <a:pt x="130373" y="1037489"/>
                </a:lnTo>
                <a:lnTo>
                  <a:pt x="158867" y="1072636"/>
                </a:lnTo>
                <a:lnTo>
                  <a:pt x="189704" y="1105690"/>
                </a:lnTo>
                <a:lnTo>
                  <a:pt x="222758" y="1136527"/>
                </a:lnTo>
                <a:lnTo>
                  <a:pt x="257904" y="1165022"/>
                </a:lnTo>
                <a:lnTo>
                  <a:pt x="295017" y="1191049"/>
                </a:lnTo>
                <a:lnTo>
                  <a:pt x="333972" y="1214484"/>
                </a:lnTo>
                <a:lnTo>
                  <a:pt x="374643" y="1235200"/>
                </a:lnTo>
                <a:lnTo>
                  <a:pt x="416905" y="1253072"/>
                </a:lnTo>
                <a:lnTo>
                  <a:pt x="460633" y="1267976"/>
                </a:lnTo>
                <a:lnTo>
                  <a:pt x="505702" y="1279786"/>
                </a:lnTo>
                <a:lnTo>
                  <a:pt x="551986" y="1288377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44" y="1293623"/>
                </a:lnTo>
                <a:lnTo>
                  <a:pt x="743422" y="1288377"/>
                </a:lnTo>
                <a:lnTo>
                  <a:pt x="789709" y="1279786"/>
                </a:lnTo>
                <a:lnTo>
                  <a:pt x="834780" y="1267976"/>
                </a:lnTo>
                <a:lnTo>
                  <a:pt x="878510" y="1253072"/>
                </a:lnTo>
                <a:lnTo>
                  <a:pt x="920773" y="1235200"/>
                </a:lnTo>
                <a:lnTo>
                  <a:pt x="961444" y="1214484"/>
                </a:lnTo>
                <a:lnTo>
                  <a:pt x="1000398" y="1191049"/>
                </a:lnTo>
                <a:lnTo>
                  <a:pt x="1037511" y="1165022"/>
                </a:lnTo>
                <a:lnTo>
                  <a:pt x="1072656" y="1136527"/>
                </a:lnTo>
                <a:lnTo>
                  <a:pt x="1105709" y="1105690"/>
                </a:lnTo>
                <a:lnTo>
                  <a:pt x="1136545" y="1072636"/>
                </a:lnTo>
                <a:lnTo>
                  <a:pt x="1165037" y="1037489"/>
                </a:lnTo>
                <a:lnTo>
                  <a:pt x="1191062" y="1000376"/>
                </a:lnTo>
                <a:lnTo>
                  <a:pt x="1214494" y="961421"/>
                </a:lnTo>
                <a:lnTo>
                  <a:pt x="1235208" y="920751"/>
                </a:lnTo>
                <a:lnTo>
                  <a:pt x="1253078" y="878489"/>
                </a:lnTo>
                <a:lnTo>
                  <a:pt x="1267980" y="834761"/>
                </a:lnTo>
                <a:lnTo>
                  <a:pt x="1279788" y="789693"/>
                </a:lnTo>
                <a:lnTo>
                  <a:pt x="1288378" y="743410"/>
                </a:lnTo>
                <a:lnTo>
                  <a:pt x="1293623" y="696037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8" y="551977"/>
                </a:lnTo>
                <a:lnTo>
                  <a:pt x="1279788" y="505690"/>
                </a:lnTo>
                <a:lnTo>
                  <a:pt x="1267980" y="460619"/>
                </a:lnTo>
                <a:lnTo>
                  <a:pt x="1253078" y="416889"/>
                </a:lnTo>
                <a:lnTo>
                  <a:pt x="1235208" y="374626"/>
                </a:lnTo>
                <a:lnTo>
                  <a:pt x="1214494" y="333955"/>
                </a:lnTo>
                <a:lnTo>
                  <a:pt x="1191062" y="295001"/>
                </a:lnTo>
                <a:lnTo>
                  <a:pt x="1165037" y="257888"/>
                </a:lnTo>
                <a:lnTo>
                  <a:pt x="1136545" y="222743"/>
                </a:lnTo>
                <a:lnTo>
                  <a:pt x="1105709" y="189690"/>
                </a:lnTo>
                <a:lnTo>
                  <a:pt x="1072656" y="158854"/>
                </a:lnTo>
                <a:lnTo>
                  <a:pt x="1037511" y="130362"/>
                </a:lnTo>
                <a:lnTo>
                  <a:pt x="1000398" y="104337"/>
                </a:lnTo>
                <a:lnTo>
                  <a:pt x="961444" y="80905"/>
                </a:lnTo>
                <a:lnTo>
                  <a:pt x="920773" y="60191"/>
                </a:lnTo>
                <a:lnTo>
                  <a:pt x="878510" y="42321"/>
                </a:lnTo>
                <a:lnTo>
                  <a:pt x="834780" y="27419"/>
                </a:lnTo>
                <a:lnTo>
                  <a:pt x="789709" y="15611"/>
                </a:lnTo>
                <a:lnTo>
                  <a:pt x="743422" y="7021"/>
                </a:lnTo>
                <a:lnTo>
                  <a:pt x="696044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5216" y="4895088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0" y="647700"/>
                </a:moveTo>
                <a:lnTo>
                  <a:pt x="1776" y="599355"/>
                </a:lnTo>
                <a:lnTo>
                  <a:pt x="7022" y="551977"/>
                </a:lnTo>
                <a:lnTo>
                  <a:pt x="15612" y="505690"/>
                </a:lnTo>
                <a:lnTo>
                  <a:pt x="27422" y="460619"/>
                </a:lnTo>
                <a:lnTo>
                  <a:pt x="42325" y="416889"/>
                </a:lnTo>
                <a:lnTo>
                  <a:pt x="60197" y="374626"/>
                </a:lnTo>
                <a:lnTo>
                  <a:pt x="80913" y="333955"/>
                </a:lnTo>
                <a:lnTo>
                  <a:pt x="104346" y="295001"/>
                </a:lnTo>
                <a:lnTo>
                  <a:pt x="130373" y="257888"/>
                </a:lnTo>
                <a:lnTo>
                  <a:pt x="158867" y="222743"/>
                </a:lnTo>
                <a:lnTo>
                  <a:pt x="189704" y="189690"/>
                </a:lnTo>
                <a:lnTo>
                  <a:pt x="222758" y="158854"/>
                </a:lnTo>
                <a:lnTo>
                  <a:pt x="257904" y="130362"/>
                </a:lnTo>
                <a:lnTo>
                  <a:pt x="295017" y="104337"/>
                </a:lnTo>
                <a:lnTo>
                  <a:pt x="333972" y="80905"/>
                </a:lnTo>
                <a:lnTo>
                  <a:pt x="374643" y="60191"/>
                </a:lnTo>
                <a:lnTo>
                  <a:pt x="416905" y="42321"/>
                </a:lnTo>
                <a:lnTo>
                  <a:pt x="460633" y="27419"/>
                </a:lnTo>
                <a:lnTo>
                  <a:pt x="505702" y="15611"/>
                </a:lnTo>
                <a:lnTo>
                  <a:pt x="551986" y="7021"/>
                </a:lnTo>
                <a:lnTo>
                  <a:pt x="599360" y="1776"/>
                </a:lnTo>
                <a:lnTo>
                  <a:pt x="647700" y="0"/>
                </a:lnTo>
                <a:lnTo>
                  <a:pt x="696044" y="1776"/>
                </a:lnTo>
                <a:lnTo>
                  <a:pt x="743422" y="7021"/>
                </a:lnTo>
                <a:lnTo>
                  <a:pt x="789709" y="15611"/>
                </a:lnTo>
                <a:lnTo>
                  <a:pt x="834780" y="27419"/>
                </a:lnTo>
                <a:lnTo>
                  <a:pt x="878510" y="42321"/>
                </a:lnTo>
                <a:lnTo>
                  <a:pt x="920773" y="60191"/>
                </a:lnTo>
                <a:lnTo>
                  <a:pt x="961444" y="80905"/>
                </a:lnTo>
                <a:lnTo>
                  <a:pt x="1000398" y="104337"/>
                </a:lnTo>
                <a:lnTo>
                  <a:pt x="1037511" y="130362"/>
                </a:lnTo>
                <a:lnTo>
                  <a:pt x="1072656" y="158854"/>
                </a:lnTo>
                <a:lnTo>
                  <a:pt x="1105709" y="189690"/>
                </a:lnTo>
                <a:lnTo>
                  <a:pt x="1136545" y="222743"/>
                </a:lnTo>
                <a:lnTo>
                  <a:pt x="1165037" y="257888"/>
                </a:lnTo>
                <a:lnTo>
                  <a:pt x="1191062" y="295001"/>
                </a:lnTo>
                <a:lnTo>
                  <a:pt x="1214494" y="333955"/>
                </a:lnTo>
                <a:lnTo>
                  <a:pt x="1235208" y="374626"/>
                </a:lnTo>
                <a:lnTo>
                  <a:pt x="1253078" y="416889"/>
                </a:lnTo>
                <a:lnTo>
                  <a:pt x="1267980" y="460619"/>
                </a:lnTo>
                <a:lnTo>
                  <a:pt x="1279788" y="505690"/>
                </a:lnTo>
                <a:lnTo>
                  <a:pt x="1288378" y="551977"/>
                </a:lnTo>
                <a:lnTo>
                  <a:pt x="1293623" y="599355"/>
                </a:lnTo>
                <a:lnTo>
                  <a:pt x="1295400" y="647700"/>
                </a:lnTo>
                <a:lnTo>
                  <a:pt x="1293623" y="696037"/>
                </a:lnTo>
                <a:lnTo>
                  <a:pt x="1288378" y="743410"/>
                </a:lnTo>
                <a:lnTo>
                  <a:pt x="1279788" y="789693"/>
                </a:lnTo>
                <a:lnTo>
                  <a:pt x="1267980" y="834761"/>
                </a:lnTo>
                <a:lnTo>
                  <a:pt x="1253078" y="878489"/>
                </a:lnTo>
                <a:lnTo>
                  <a:pt x="1235208" y="920751"/>
                </a:lnTo>
                <a:lnTo>
                  <a:pt x="1214494" y="961421"/>
                </a:lnTo>
                <a:lnTo>
                  <a:pt x="1191062" y="1000376"/>
                </a:lnTo>
                <a:lnTo>
                  <a:pt x="1165037" y="1037489"/>
                </a:lnTo>
                <a:lnTo>
                  <a:pt x="1136545" y="1072636"/>
                </a:lnTo>
                <a:lnTo>
                  <a:pt x="1105709" y="1105690"/>
                </a:lnTo>
                <a:lnTo>
                  <a:pt x="1072656" y="1136527"/>
                </a:lnTo>
                <a:lnTo>
                  <a:pt x="1037511" y="1165022"/>
                </a:lnTo>
                <a:lnTo>
                  <a:pt x="1000398" y="1191049"/>
                </a:lnTo>
                <a:lnTo>
                  <a:pt x="961444" y="1214484"/>
                </a:lnTo>
                <a:lnTo>
                  <a:pt x="920773" y="1235200"/>
                </a:lnTo>
                <a:lnTo>
                  <a:pt x="878510" y="1253072"/>
                </a:lnTo>
                <a:lnTo>
                  <a:pt x="834780" y="1267976"/>
                </a:lnTo>
                <a:lnTo>
                  <a:pt x="789709" y="1279786"/>
                </a:lnTo>
                <a:lnTo>
                  <a:pt x="743422" y="1288377"/>
                </a:lnTo>
                <a:lnTo>
                  <a:pt x="696044" y="1293623"/>
                </a:lnTo>
                <a:lnTo>
                  <a:pt x="647700" y="1295400"/>
                </a:lnTo>
                <a:lnTo>
                  <a:pt x="599360" y="1293623"/>
                </a:lnTo>
                <a:lnTo>
                  <a:pt x="551986" y="1288377"/>
                </a:lnTo>
                <a:lnTo>
                  <a:pt x="505702" y="1279786"/>
                </a:lnTo>
                <a:lnTo>
                  <a:pt x="460633" y="1267976"/>
                </a:lnTo>
                <a:lnTo>
                  <a:pt x="416905" y="1253072"/>
                </a:lnTo>
                <a:lnTo>
                  <a:pt x="374643" y="1235200"/>
                </a:lnTo>
                <a:lnTo>
                  <a:pt x="333972" y="1214484"/>
                </a:lnTo>
                <a:lnTo>
                  <a:pt x="295017" y="1191049"/>
                </a:lnTo>
                <a:lnTo>
                  <a:pt x="257904" y="1165022"/>
                </a:lnTo>
                <a:lnTo>
                  <a:pt x="222758" y="1136527"/>
                </a:lnTo>
                <a:lnTo>
                  <a:pt x="189704" y="1105690"/>
                </a:lnTo>
                <a:lnTo>
                  <a:pt x="158867" y="1072636"/>
                </a:lnTo>
                <a:lnTo>
                  <a:pt x="130373" y="1037489"/>
                </a:lnTo>
                <a:lnTo>
                  <a:pt x="104346" y="1000376"/>
                </a:lnTo>
                <a:lnTo>
                  <a:pt x="80913" y="961421"/>
                </a:lnTo>
                <a:lnTo>
                  <a:pt x="60197" y="920751"/>
                </a:lnTo>
                <a:lnTo>
                  <a:pt x="42325" y="878489"/>
                </a:lnTo>
                <a:lnTo>
                  <a:pt x="27422" y="834761"/>
                </a:lnTo>
                <a:lnTo>
                  <a:pt x="15612" y="789693"/>
                </a:lnTo>
                <a:lnTo>
                  <a:pt x="7022" y="743410"/>
                </a:lnTo>
                <a:lnTo>
                  <a:pt x="1776" y="696037"/>
                </a:lnTo>
                <a:lnTo>
                  <a:pt x="0" y="647700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70048" y="5263896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0" y="553872"/>
                </a:lnTo>
              </a:path>
            </a:pathLst>
          </a:custGeom>
          <a:ln w="48768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9073" y="5131942"/>
            <a:ext cx="832485" cy="819150"/>
          </a:xfrm>
          <a:custGeom>
            <a:avLst/>
            <a:gdLst/>
            <a:ahLst/>
            <a:cxnLst/>
            <a:rect l="l" t="t" r="r" b="b"/>
            <a:pathLst>
              <a:path w="832485" h="819150">
                <a:moveTo>
                  <a:pt x="529539" y="0"/>
                </a:moveTo>
                <a:lnTo>
                  <a:pt x="491359" y="7794"/>
                </a:lnTo>
                <a:lnTo>
                  <a:pt x="459943" y="30352"/>
                </a:lnTo>
                <a:lnTo>
                  <a:pt x="216369" y="284479"/>
                </a:lnTo>
                <a:lnTo>
                  <a:pt x="171523" y="294273"/>
                </a:lnTo>
                <a:lnTo>
                  <a:pt x="132849" y="316618"/>
                </a:lnTo>
                <a:lnTo>
                  <a:pt x="102527" y="349192"/>
                </a:lnTo>
                <a:lnTo>
                  <a:pt x="82735" y="389672"/>
                </a:lnTo>
                <a:lnTo>
                  <a:pt x="75653" y="435736"/>
                </a:lnTo>
                <a:lnTo>
                  <a:pt x="75653" y="773137"/>
                </a:lnTo>
                <a:lnTo>
                  <a:pt x="22694" y="773137"/>
                </a:lnTo>
                <a:lnTo>
                  <a:pt x="13399" y="774769"/>
                </a:lnTo>
                <a:lnTo>
                  <a:pt x="6237" y="779379"/>
                </a:lnTo>
                <a:lnTo>
                  <a:pt x="1629" y="786543"/>
                </a:lnTo>
                <a:lnTo>
                  <a:pt x="0" y="795832"/>
                </a:lnTo>
                <a:lnTo>
                  <a:pt x="1844" y="805127"/>
                </a:lnTo>
                <a:lnTo>
                  <a:pt x="6808" y="812290"/>
                </a:lnTo>
                <a:lnTo>
                  <a:pt x="14042" y="816897"/>
                </a:lnTo>
                <a:lnTo>
                  <a:pt x="22694" y="818527"/>
                </a:lnTo>
                <a:lnTo>
                  <a:pt x="429717" y="818527"/>
                </a:lnTo>
                <a:lnTo>
                  <a:pt x="438375" y="817370"/>
                </a:lnTo>
                <a:lnTo>
                  <a:pt x="445622" y="813803"/>
                </a:lnTo>
                <a:lnTo>
                  <a:pt x="450600" y="807683"/>
                </a:lnTo>
                <a:lnTo>
                  <a:pt x="452450" y="798868"/>
                </a:lnTo>
                <a:lnTo>
                  <a:pt x="450600" y="789578"/>
                </a:lnTo>
                <a:lnTo>
                  <a:pt x="445622" y="782415"/>
                </a:lnTo>
                <a:lnTo>
                  <a:pt x="438375" y="777804"/>
                </a:lnTo>
                <a:lnTo>
                  <a:pt x="429717" y="776173"/>
                </a:lnTo>
                <a:lnTo>
                  <a:pt x="375246" y="776173"/>
                </a:lnTo>
                <a:lnTo>
                  <a:pt x="375246" y="774661"/>
                </a:lnTo>
                <a:lnTo>
                  <a:pt x="118021" y="774661"/>
                </a:lnTo>
                <a:lnTo>
                  <a:pt x="118021" y="435736"/>
                </a:lnTo>
                <a:lnTo>
                  <a:pt x="126271" y="394088"/>
                </a:lnTo>
                <a:lnTo>
                  <a:pt x="148848" y="359917"/>
                </a:lnTo>
                <a:lnTo>
                  <a:pt x="182491" y="336796"/>
                </a:lnTo>
                <a:lnTo>
                  <a:pt x="223939" y="328294"/>
                </a:lnTo>
                <a:lnTo>
                  <a:pt x="328569" y="328294"/>
                </a:lnTo>
                <a:lnTo>
                  <a:pt x="320017" y="319627"/>
                </a:lnTo>
                <a:lnTo>
                  <a:pt x="296849" y="303549"/>
                </a:lnTo>
                <a:lnTo>
                  <a:pt x="270840" y="291972"/>
                </a:lnTo>
                <a:lnTo>
                  <a:pt x="491693" y="60578"/>
                </a:lnTo>
                <a:lnTo>
                  <a:pt x="499338" y="53478"/>
                </a:lnTo>
                <a:lnTo>
                  <a:pt x="508377" y="48259"/>
                </a:lnTo>
                <a:lnTo>
                  <a:pt x="518535" y="45041"/>
                </a:lnTo>
                <a:lnTo>
                  <a:pt x="529539" y="43941"/>
                </a:lnTo>
                <a:lnTo>
                  <a:pt x="611682" y="43941"/>
                </a:lnTo>
                <a:lnTo>
                  <a:pt x="611454" y="43560"/>
                </a:lnTo>
                <a:lnTo>
                  <a:pt x="584438" y="16019"/>
                </a:lnTo>
                <a:lnTo>
                  <a:pt x="549378" y="1736"/>
                </a:lnTo>
                <a:lnTo>
                  <a:pt x="529539" y="0"/>
                </a:lnTo>
                <a:close/>
              </a:path>
              <a:path w="832485" h="819150">
                <a:moveTo>
                  <a:pt x="328569" y="328294"/>
                </a:moveTo>
                <a:lnTo>
                  <a:pt x="223939" y="328294"/>
                </a:lnTo>
                <a:lnTo>
                  <a:pt x="265381" y="336796"/>
                </a:lnTo>
                <a:lnTo>
                  <a:pt x="299024" y="359917"/>
                </a:lnTo>
                <a:lnTo>
                  <a:pt x="321604" y="394088"/>
                </a:lnTo>
                <a:lnTo>
                  <a:pt x="329857" y="435736"/>
                </a:lnTo>
                <a:lnTo>
                  <a:pt x="329857" y="774661"/>
                </a:lnTo>
                <a:lnTo>
                  <a:pt x="375246" y="774661"/>
                </a:lnTo>
                <a:lnTo>
                  <a:pt x="375246" y="435736"/>
                </a:lnTo>
                <a:lnTo>
                  <a:pt x="374987" y="428954"/>
                </a:lnTo>
                <a:lnTo>
                  <a:pt x="374302" y="422147"/>
                </a:lnTo>
                <a:lnTo>
                  <a:pt x="373331" y="415327"/>
                </a:lnTo>
                <a:lnTo>
                  <a:pt x="372224" y="408558"/>
                </a:lnTo>
                <a:lnTo>
                  <a:pt x="415704" y="363092"/>
                </a:lnTo>
                <a:lnTo>
                  <a:pt x="355574" y="363092"/>
                </a:lnTo>
                <a:lnTo>
                  <a:pt x="339780" y="339657"/>
                </a:lnTo>
                <a:lnTo>
                  <a:pt x="328569" y="328294"/>
                </a:lnTo>
                <a:close/>
              </a:path>
              <a:path w="832485" h="819150">
                <a:moveTo>
                  <a:pt x="588164" y="236092"/>
                </a:moveTo>
                <a:lnTo>
                  <a:pt x="537159" y="236092"/>
                </a:lnTo>
                <a:lnTo>
                  <a:pt x="638505" y="467537"/>
                </a:lnTo>
                <a:lnTo>
                  <a:pt x="640029" y="469049"/>
                </a:lnTo>
                <a:lnTo>
                  <a:pt x="640029" y="470560"/>
                </a:lnTo>
                <a:lnTo>
                  <a:pt x="641553" y="472071"/>
                </a:lnTo>
                <a:lnTo>
                  <a:pt x="588594" y="525030"/>
                </a:lnTo>
                <a:lnTo>
                  <a:pt x="582498" y="534098"/>
                </a:lnTo>
                <a:lnTo>
                  <a:pt x="582498" y="617308"/>
                </a:lnTo>
                <a:lnTo>
                  <a:pt x="584139" y="626598"/>
                </a:lnTo>
                <a:lnTo>
                  <a:pt x="588768" y="633761"/>
                </a:lnTo>
                <a:lnTo>
                  <a:pt x="595946" y="638372"/>
                </a:lnTo>
                <a:lnTo>
                  <a:pt x="605231" y="640003"/>
                </a:lnTo>
                <a:lnTo>
                  <a:pt x="614516" y="638159"/>
                </a:lnTo>
                <a:lnTo>
                  <a:pt x="621693" y="633195"/>
                </a:lnTo>
                <a:lnTo>
                  <a:pt x="626323" y="625960"/>
                </a:lnTo>
                <a:lnTo>
                  <a:pt x="627964" y="617308"/>
                </a:lnTo>
                <a:lnTo>
                  <a:pt x="627964" y="549236"/>
                </a:lnTo>
                <a:lnTo>
                  <a:pt x="673303" y="502335"/>
                </a:lnTo>
                <a:lnTo>
                  <a:pt x="736224" y="502335"/>
                </a:lnTo>
                <a:lnTo>
                  <a:pt x="739851" y="500824"/>
                </a:lnTo>
                <a:lnTo>
                  <a:pt x="803518" y="500824"/>
                </a:lnTo>
                <a:lnTo>
                  <a:pt x="771728" y="469049"/>
                </a:lnTo>
                <a:lnTo>
                  <a:pt x="772927" y="465926"/>
                </a:lnTo>
                <a:lnTo>
                  <a:pt x="706485" y="465926"/>
                </a:lnTo>
                <a:lnTo>
                  <a:pt x="700608" y="464502"/>
                </a:lnTo>
                <a:lnTo>
                  <a:pt x="692988" y="461479"/>
                </a:lnTo>
                <a:lnTo>
                  <a:pt x="685495" y="455421"/>
                </a:lnTo>
                <a:lnTo>
                  <a:pt x="682447" y="447928"/>
                </a:lnTo>
                <a:lnTo>
                  <a:pt x="671779" y="423671"/>
                </a:lnTo>
                <a:lnTo>
                  <a:pt x="724738" y="399414"/>
                </a:lnTo>
                <a:lnTo>
                  <a:pt x="771177" y="399414"/>
                </a:lnTo>
                <a:lnTo>
                  <a:pt x="763627" y="382777"/>
                </a:lnTo>
                <a:lnTo>
                  <a:pt x="653618" y="382777"/>
                </a:lnTo>
                <a:lnTo>
                  <a:pt x="588164" y="236092"/>
                </a:lnTo>
                <a:close/>
              </a:path>
              <a:path w="832485" h="819150">
                <a:moveTo>
                  <a:pt x="803518" y="500824"/>
                </a:moveTo>
                <a:lnTo>
                  <a:pt x="739851" y="500824"/>
                </a:lnTo>
                <a:lnTo>
                  <a:pt x="786841" y="547712"/>
                </a:lnTo>
                <a:lnTo>
                  <a:pt x="786841" y="615797"/>
                </a:lnTo>
                <a:lnTo>
                  <a:pt x="788464" y="625087"/>
                </a:lnTo>
                <a:lnTo>
                  <a:pt x="793064" y="632250"/>
                </a:lnTo>
                <a:lnTo>
                  <a:pt x="800235" y="636860"/>
                </a:lnTo>
                <a:lnTo>
                  <a:pt x="809574" y="638492"/>
                </a:lnTo>
                <a:lnTo>
                  <a:pt x="818839" y="636648"/>
                </a:lnTo>
                <a:lnTo>
                  <a:pt x="825973" y="631683"/>
                </a:lnTo>
                <a:lnTo>
                  <a:pt x="830558" y="624449"/>
                </a:lnTo>
                <a:lnTo>
                  <a:pt x="832180" y="615797"/>
                </a:lnTo>
                <a:lnTo>
                  <a:pt x="832180" y="532587"/>
                </a:lnTo>
                <a:lnTo>
                  <a:pt x="830656" y="528053"/>
                </a:lnTo>
                <a:lnTo>
                  <a:pt x="826211" y="523506"/>
                </a:lnTo>
                <a:lnTo>
                  <a:pt x="803518" y="500824"/>
                </a:lnTo>
                <a:close/>
              </a:path>
              <a:path w="832485" h="819150">
                <a:moveTo>
                  <a:pt x="736224" y="502335"/>
                </a:moveTo>
                <a:lnTo>
                  <a:pt x="673303" y="502335"/>
                </a:lnTo>
                <a:lnTo>
                  <a:pt x="676351" y="503847"/>
                </a:lnTo>
                <a:lnTo>
                  <a:pt x="685495" y="506869"/>
                </a:lnTo>
                <a:lnTo>
                  <a:pt x="699256" y="509113"/>
                </a:lnTo>
                <a:lnTo>
                  <a:pt x="713197" y="508947"/>
                </a:lnTo>
                <a:lnTo>
                  <a:pt x="726875" y="506232"/>
                </a:lnTo>
                <a:lnTo>
                  <a:pt x="736224" y="502335"/>
                </a:lnTo>
                <a:close/>
              </a:path>
              <a:path w="832485" h="819150">
                <a:moveTo>
                  <a:pt x="225450" y="411606"/>
                </a:moveTo>
                <a:lnTo>
                  <a:pt x="207265" y="415541"/>
                </a:lnTo>
                <a:lnTo>
                  <a:pt x="192344" y="426129"/>
                </a:lnTo>
                <a:lnTo>
                  <a:pt x="182248" y="441546"/>
                </a:lnTo>
                <a:lnTo>
                  <a:pt x="178536" y="459968"/>
                </a:lnTo>
                <a:lnTo>
                  <a:pt x="182248" y="479020"/>
                </a:lnTo>
                <a:lnTo>
                  <a:pt x="192344" y="494385"/>
                </a:lnTo>
                <a:lnTo>
                  <a:pt x="207265" y="504645"/>
                </a:lnTo>
                <a:lnTo>
                  <a:pt x="225450" y="508380"/>
                </a:lnTo>
                <a:lnTo>
                  <a:pt x="243628" y="504645"/>
                </a:lnTo>
                <a:lnTo>
                  <a:pt x="258545" y="494385"/>
                </a:lnTo>
                <a:lnTo>
                  <a:pt x="268639" y="479020"/>
                </a:lnTo>
                <a:lnTo>
                  <a:pt x="271171" y="466026"/>
                </a:lnTo>
                <a:lnTo>
                  <a:pt x="222427" y="466026"/>
                </a:lnTo>
                <a:lnTo>
                  <a:pt x="222427" y="458457"/>
                </a:lnTo>
                <a:lnTo>
                  <a:pt x="223939" y="456945"/>
                </a:lnTo>
                <a:lnTo>
                  <a:pt x="271763" y="456945"/>
                </a:lnTo>
                <a:lnTo>
                  <a:pt x="268639" y="440903"/>
                </a:lnTo>
                <a:lnTo>
                  <a:pt x="258545" y="425557"/>
                </a:lnTo>
                <a:lnTo>
                  <a:pt x="243628" y="415327"/>
                </a:lnTo>
                <a:lnTo>
                  <a:pt x="225450" y="411606"/>
                </a:lnTo>
                <a:close/>
              </a:path>
              <a:path w="832485" h="819150">
                <a:moveTo>
                  <a:pt x="271763" y="456945"/>
                </a:moveTo>
                <a:lnTo>
                  <a:pt x="226961" y="456945"/>
                </a:lnTo>
                <a:lnTo>
                  <a:pt x="228472" y="458457"/>
                </a:lnTo>
                <a:lnTo>
                  <a:pt x="229984" y="461479"/>
                </a:lnTo>
                <a:lnTo>
                  <a:pt x="229984" y="466026"/>
                </a:lnTo>
                <a:lnTo>
                  <a:pt x="271171" y="466026"/>
                </a:lnTo>
                <a:lnTo>
                  <a:pt x="272351" y="459968"/>
                </a:lnTo>
                <a:lnTo>
                  <a:pt x="271763" y="456945"/>
                </a:lnTo>
                <a:close/>
              </a:path>
              <a:path w="832485" h="819150">
                <a:moveTo>
                  <a:pt x="771177" y="399414"/>
                </a:moveTo>
                <a:lnTo>
                  <a:pt x="724738" y="399414"/>
                </a:lnTo>
                <a:lnTo>
                  <a:pt x="733882" y="420623"/>
                </a:lnTo>
                <a:lnTo>
                  <a:pt x="736686" y="431436"/>
                </a:lnTo>
                <a:lnTo>
                  <a:pt x="712673" y="465645"/>
                </a:lnTo>
                <a:lnTo>
                  <a:pt x="706485" y="465926"/>
                </a:lnTo>
                <a:lnTo>
                  <a:pt x="772927" y="465926"/>
                </a:lnTo>
                <a:lnTo>
                  <a:pt x="777681" y="453544"/>
                </a:lnTo>
                <a:lnTo>
                  <a:pt x="779824" y="437075"/>
                </a:lnTo>
                <a:lnTo>
                  <a:pt x="778300" y="420326"/>
                </a:lnTo>
                <a:lnTo>
                  <a:pt x="773252" y="403986"/>
                </a:lnTo>
                <a:lnTo>
                  <a:pt x="771177" y="399414"/>
                </a:lnTo>
                <a:close/>
              </a:path>
              <a:path w="832485" h="819150">
                <a:moveTo>
                  <a:pt x="661508" y="152907"/>
                </a:moveTo>
                <a:lnTo>
                  <a:pt x="614375" y="152907"/>
                </a:lnTo>
                <a:lnTo>
                  <a:pt x="706577" y="360171"/>
                </a:lnTo>
                <a:lnTo>
                  <a:pt x="653618" y="382777"/>
                </a:lnTo>
                <a:lnTo>
                  <a:pt x="763627" y="382777"/>
                </a:lnTo>
                <a:lnTo>
                  <a:pt x="759536" y="373760"/>
                </a:lnTo>
                <a:lnTo>
                  <a:pt x="759536" y="364616"/>
                </a:lnTo>
                <a:lnTo>
                  <a:pt x="758012" y="361568"/>
                </a:lnTo>
                <a:lnTo>
                  <a:pt x="756488" y="358647"/>
                </a:lnTo>
                <a:lnTo>
                  <a:pt x="753567" y="354075"/>
                </a:lnTo>
                <a:lnTo>
                  <a:pt x="750519" y="352551"/>
                </a:lnTo>
                <a:lnTo>
                  <a:pt x="661508" y="152907"/>
                </a:lnTo>
                <a:close/>
              </a:path>
              <a:path w="832485" h="819150">
                <a:moveTo>
                  <a:pt x="611682" y="43941"/>
                </a:moveTo>
                <a:lnTo>
                  <a:pt x="529539" y="43941"/>
                </a:lnTo>
                <a:lnTo>
                  <a:pt x="540584" y="44821"/>
                </a:lnTo>
                <a:lnTo>
                  <a:pt x="550938" y="47545"/>
                </a:lnTo>
                <a:lnTo>
                  <a:pt x="560435" y="52246"/>
                </a:lnTo>
                <a:lnTo>
                  <a:pt x="568909" y="59054"/>
                </a:lnTo>
                <a:lnTo>
                  <a:pt x="581720" y="77106"/>
                </a:lnTo>
                <a:lnTo>
                  <a:pt x="586149" y="97837"/>
                </a:lnTo>
                <a:lnTo>
                  <a:pt x="582339" y="118830"/>
                </a:lnTo>
                <a:lnTo>
                  <a:pt x="570433" y="137667"/>
                </a:lnTo>
                <a:lnTo>
                  <a:pt x="355574" y="363092"/>
                </a:lnTo>
                <a:lnTo>
                  <a:pt x="415704" y="363092"/>
                </a:lnTo>
                <a:lnTo>
                  <a:pt x="537159" y="236092"/>
                </a:lnTo>
                <a:lnTo>
                  <a:pt x="588164" y="236092"/>
                </a:lnTo>
                <a:lnTo>
                  <a:pt x="571957" y="199770"/>
                </a:lnTo>
                <a:lnTo>
                  <a:pt x="602183" y="169544"/>
                </a:lnTo>
                <a:lnTo>
                  <a:pt x="606755" y="163448"/>
                </a:lnTo>
                <a:lnTo>
                  <a:pt x="611327" y="158876"/>
                </a:lnTo>
                <a:lnTo>
                  <a:pt x="614375" y="152907"/>
                </a:lnTo>
                <a:lnTo>
                  <a:pt x="661508" y="152907"/>
                </a:lnTo>
                <a:lnTo>
                  <a:pt x="620344" y="60578"/>
                </a:lnTo>
                <a:lnTo>
                  <a:pt x="616387" y="51796"/>
                </a:lnTo>
                <a:lnTo>
                  <a:pt x="611682" y="43941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187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51319" y="3221735"/>
            <a:ext cx="408940" cy="424180"/>
          </a:xfrm>
          <a:custGeom>
            <a:avLst/>
            <a:gdLst/>
            <a:ahLst/>
            <a:cxnLst/>
            <a:rect l="l" t="t" r="r" b="b"/>
            <a:pathLst>
              <a:path w="408940" h="424179">
                <a:moveTo>
                  <a:pt x="0" y="423671"/>
                </a:moveTo>
                <a:lnTo>
                  <a:pt x="408431" y="423671"/>
                </a:lnTo>
                <a:lnTo>
                  <a:pt x="408431" y="0"/>
                </a:lnTo>
                <a:lnTo>
                  <a:pt x="0" y="0"/>
                </a:lnTo>
                <a:lnTo>
                  <a:pt x="0" y="423671"/>
                </a:lnTo>
                <a:close/>
              </a:path>
            </a:pathLst>
          </a:custGeom>
          <a:solidFill>
            <a:srgbClr val="FDE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3111" y="3221735"/>
            <a:ext cx="408940" cy="424180"/>
          </a:xfrm>
          <a:custGeom>
            <a:avLst/>
            <a:gdLst/>
            <a:ahLst/>
            <a:cxnLst/>
            <a:rect l="l" t="t" r="r" b="b"/>
            <a:pathLst>
              <a:path w="408940" h="424179">
                <a:moveTo>
                  <a:pt x="204216" y="0"/>
                </a:moveTo>
                <a:lnTo>
                  <a:pt x="157394" y="5596"/>
                </a:lnTo>
                <a:lnTo>
                  <a:pt x="114411" y="21535"/>
                </a:lnTo>
                <a:lnTo>
                  <a:pt x="76493" y="46546"/>
                </a:lnTo>
                <a:lnTo>
                  <a:pt x="44866" y="79354"/>
                </a:lnTo>
                <a:lnTo>
                  <a:pt x="20758" y="118687"/>
                </a:lnTo>
                <a:lnTo>
                  <a:pt x="5393" y="163272"/>
                </a:lnTo>
                <a:lnTo>
                  <a:pt x="0" y="211836"/>
                </a:lnTo>
                <a:lnTo>
                  <a:pt x="5393" y="260399"/>
                </a:lnTo>
                <a:lnTo>
                  <a:pt x="20758" y="304984"/>
                </a:lnTo>
                <a:lnTo>
                  <a:pt x="44866" y="344317"/>
                </a:lnTo>
                <a:lnTo>
                  <a:pt x="76493" y="377125"/>
                </a:lnTo>
                <a:lnTo>
                  <a:pt x="114411" y="402136"/>
                </a:lnTo>
                <a:lnTo>
                  <a:pt x="157394" y="418075"/>
                </a:lnTo>
                <a:lnTo>
                  <a:pt x="204216" y="423671"/>
                </a:lnTo>
                <a:lnTo>
                  <a:pt x="251037" y="418075"/>
                </a:lnTo>
                <a:lnTo>
                  <a:pt x="294020" y="402136"/>
                </a:lnTo>
                <a:lnTo>
                  <a:pt x="331938" y="377125"/>
                </a:lnTo>
                <a:lnTo>
                  <a:pt x="363565" y="344317"/>
                </a:lnTo>
                <a:lnTo>
                  <a:pt x="387673" y="304984"/>
                </a:lnTo>
                <a:lnTo>
                  <a:pt x="403038" y="260399"/>
                </a:lnTo>
                <a:lnTo>
                  <a:pt x="408432" y="211836"/>
                </a:lnTo>
                <a:lnTo>
                  <a:pt x="403038" y="163272"/>
                </a:lnTo>
                <a:lnTo>
                  <a:pt x="387673" y="118687"/>
                </a:lnTo>
                <a:lnTo>
                  <a:pt x="363565" y="79354"/>
                </a:lnTo>
                <a:lnTo>
                  <a:pt x="331938" y="46546"/>
                </a:lnTo>
                <a:lnTo>
                  <a:pt x="294020" y="21535"/>
                </a:lnTo>
                <a:lnTo>
                  <a:pt x="251037" y="5596"/>
                </a:lnTo>
                <a:lnTo>
                  <a:pt x="204216" y="0"/>
                </a:lnTo>
                <a:close/>
              </a:path>
            </a:pathLst>
          </a:custGeom>
          <a:solidFill>
            <a:srgbClr val="FDE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655" y="2590800"/>
            <a:ext cx="1667510" cy="1676400"/>
          </a:xfrm>
          <a:custGeom>
            <a:avLst/>
            <a:gdLst/>
            <a:ahLst/>
            <a:cxnLst/>
            <a:rect l="l" t="t" r="r" b="b"/>
            <a:pathLst>
              <a:path w="1667509" h="1676400">
                <a:moveTo>
                  <a:pt x="1257554" y="1051306"/>
                </a:moveTo>
                <a:lnTo>
                  <a:pt x="423926" y="1051306"/>
                </a:lnTo>
                <a:lnTo>
                  <a:pt x="394719" y="1088475"/>
                </a:lnTo>
                <a:lnTo>
                  <a:pt x="367677" y="1126920"/>
                </a:lnTo>
                <a:lnTo>
                  <a:pt x="342800" y="1166609"/>
                </a:lnTo>
                <a:lnTo>
                  <a:pt x="320088" y="1207510"/>
                </a:lnTo>
                <a:lnTo>
                  <a:pt x="299541" y="1249594"/>
                </a:lnTo>
                <a:lnTo>
                  <a:pt x="281157" y="1292828"/>
                </a:lnTo>
                <a:lnTo>
                  <a:pt x="264937" y="1337183"/>
                </a:lnTo>
                <a:lnTo>
                  <a:pt x="250881" y="1382625"/>
                </a:lnTo>
                <a:lnTo>
                  <a:pt x="238988" y="1429125"/>
                </a:lnTo>
                <a:lnTo>
                  <a:pt x="229258" y="1476652"/>
                </a:lnTo>
                <a:lnTo>
                  <a:pt x="221691" y="1525174"/>
                </a:lnTo>
                <a:lnTo>
                  <a:pt x="216286" y="1574660"/>
                </a:lnTo>
                <a:lnTo>
                  <a:pt x="213043" y="1625079"/>
                </a:lnTo>
                <a:lnTo>
                  <a:pt x="211963" y="1676400"/>
                </a:lnTo>
                <a:lnTo>
                  <a:pt x="621665" y="1676400"/>
                </a:lnTo>
                <a:lnTo>
                  <a:pt x="623396" y="1630274"/>
                </a:lnTo>
                <a:lnTo>
                  <a:pt x="628511" y="1584982"/>
                </a:lnTo>
                <a:lnTo>
                  <a:pt x="636891" y="1540652"/>
                </a:lnTo>
                <a:lnTo>
                  <a:pt x="648415" y="1497410"/>
                </a:lnTo>
                <a:lnTo>
                  <a:pt x="662965" y="1455387"/>
                </a:lnTo>
                <a:lnTo>
                  <a:pt x="680421" y="1414708"/>
                </a:lnTo>
                <a:lnTo>
                  <a:pt x="700664" y="1375503"/>
                </a:lnTo>
                <a:lnTo>
                  <a:pt x="723574" y="1337900"/>
                </a:lnTo>
                <a:lnTo>
                  <a:pt x="749033" y="1302026"/>
                </a:lnTo>
                <a:lnTo>
                  <a:pt x="776920" y="1268010"/>
                </a:lnTo>
                <a:lnTo>
                  <a:pt x="807116" y="1235979"/>
                </a:lnTo>
                <a:lnTo>
                  <a:pt x="839503" y="1206062"/>
                </a:lnTo>
                <a:lnTo>
                  <a:pt x="873960" y="1178387"/>
                </a:lnTo>
                <a:lnTo>
                  <a:pt x="910368" y="1153081"/>
                </a:lnTo>
                <a:lnTo>
                  <a:pt x="948608" y="1130273"/>
                </a:lnTo>
                <a:lnTo>
                  <a:pt x="988560" y="1110091"/>
                </a:lnTo>
                <a:lnTo>
                  <a:pt x="1030106" y="1092662"/>
                </a:lnTo>
                <a:lnTo>
                  <a:pt x="1073125" y="1078115"/>
                </a:lnTo>
                <a:lnTo>
                  <a:pt x="1117499" y="1066578"/>
                </a:lnTo>
                <a:lnTo>
                  <a:pt x="1163108" y="1058179"/>
                </a:lnTo>
                <a:lnTo>
                  <a:pt x="1209833" y="1053045"/>
                </a:lnTo>
                <a:lnTo>
                  <a:pt x="1257554" y="1051306"/>
                </a:lnTo>
                <a:close/>
              </a:path>
              <a:path w="1667509" h="1676400">
                <a:moveTo>
                  <a:pt x="1045591" y="0"/>
                </a:moveTo>
                <a:lnTo>
                  <a:pt x="621665" y="0"/>
                </a:lnTo>
                <a:lnTo>
                  <a:pt x="623151" y="55231"/>
                </a:lnTo>
                <a:lnTo>
                  <a:pt x="627533" y="109414"/>
                </a:lnTo>
                <a:lnTo>
                  <a:pt x="634695" y="162509"/>
                </a:lnTo>
                <a:lnTo>
                  <a:pt x="644521" y="214478"/>
                </a:lnTo>
                <a:lnTo>
                  <a:pt x="656893" y="265282"/>
                </a:lnTo>
                <a:lnTo>
                  <a:pt x="671696" y="314881"/>
                </a:lnTo>
                <a:lnTo>
                  <a:pt x="688815" y="363237"/>
                </a:lnTo>
                <a:lnTo>
                  <a:pt x="708131" y="410311"/>
                </a:lnTo>
                <a:lnTo>
                  <a:pt x="729531" y="456064"/>
                </a:lnTo>
                <a:lnTo>
                  <a:pt x="752896" y="500458"/>
                </a:lnTo>
                <a:lnTo>
                  <a:pt x="778111" y="543453"/>
                </a:lnTo>
                <a:lnTo>
                  <a:pt x="805061" y="585012"/>
                </a:lnTo>
                <a:lnTo>
                  <a:pt x="833628" y="625094"/>
                </a:lnTo>
                <a:lnTo>
                  <a:pt x="0" y="625094"/>
                </a:lnTo>
                <a:lnTo>
                  <a:pt x="0" y="1051306"/>
                </a:lnTo>
                <a:lnTo>
                  <a:pt x="1667255" y="1051306"/>
                </a:lnTo>
                <a:lnTo>
                  <a:pt x="1667255" y="625094"/>
                </a:lnTo>
                <a:lnTo>
                  <a:pt x="1619223" y="623278"/>
                </a:lnTo>
                <a:lnTo>
                  <a:pt x="1572106" y="617909"/>
                </a:lnTo>
                <a:lnTo>
                  <a:pt x="1526050" y="609109"/>
                </a:lnTo>
                <a:lnTo>
                  <a:pt x="1481203" y="596995"/>
                </a:lnTo>
                <a:lnTo>
                  <a:pt x="1437711" y="581687"/>
                </a:lnTo>
                <a:lnTo>
                  <a:pt x="1395720" y="563306"/>
                </a:lnTo>
                <a:lnTo>
                  <a:pt x="1355376" y="541970"/>
                </a:lnTo>
                <a:lnTo>
                  <a:pt x="1316827" y="517799"/>
                </a:lnTo>
                <a:lnTo>
                  <a:pt x="1280218" y="490913"/>
                </a:lnTo>
                <a:lnTo>
                  <a:pt x="1245697" y="461431"/>
                </a:lnTo>
                <a:lnTo>
                  <a:pt x="1213409" y="429472"/>
                </a:lnTo>
                <a:lnTo>
                  <a:pt x="1183500" y="395158"/>
                </a:lnTo>
                <a:lnTo>
                  <a:pt x="1156118" y="358606"/>
                </a:lnTo>
                <a:lnTo>
                  <a:pt x="1131410" y="319936"/>
                </a:lnTo>
                <a:lnTo>
                  <a:pt x="1109520" y="279268"/>
                </a:lnTo>
                <a:lnTo>
                  <a:pt x="1090596" y="236722"/>
                </a:lnTo>
                <a:lnTo>
                  <a:pt x="1074785" y="192417"/>
                </a:lnTo>
                <a:lnTo>
                  <a:pt x="1062232" y="146473"/>
                </a:lnTo>
                <a:lnTo>
                  <a:pt x="1053084" y="99009"/>
                </a:lnTo>
                <a:lnTo>
                  <a:pt x="1047488" y="50145"/>
                </a:lnTo>
                <a:lnTo>
                  <a:pt x="1045591" y="0"/>
                </a:lnTo>
                <a:close/>
              </a:path>
            </a:pathLst>
          </a:custGeom>
          <a:solidFill>
            <a:srgbClr val="2FE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0598" y="2998342"/>
            <a:ext cx="2956077" cy="465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2936" y="313943"/>
            <a:ext cx="10799445" cy="899160"/>
          </a:xfrm>
          <a:custGeom>
            <a:avLst/>
            <a:gdLst/>
            <a:ahLst/>
            <a:cxnLst/>
            <a:rect l="l" t="t" r="r" b="b"/>
            <a:pathLst>
              <a:path w="10799445" h="899160">
                <a:moveTo>
                  <a:pt x="0" y="899159"/>
                </a:moveTo>
                <a:lnTo>
                  <a:pt x="10799064" y="899159"/>
                </a:lnTo>
                <a:lnTo>
                  <a:pt x="10799064" y="0"/>
                </a:lnTo>
                <a:lnTo>
                  <a:pt x="0" y="0"/>
                </a:lnTo>
                <a:lnTo>
                  <a:pt x="0" y="899159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9226" y="401193"/>
            <a:ext cx="94361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Sales </a:t>
            </a:r>
            <a:r>
              <a:rPr spc="-95" dirty="0"/>
              <a:t>organizations </a:t>
            </a:r>
            <a:r>
              <a:rPr spc="-70" dirty="0"/>
              <a:t>face </a:t>
            </a:r>
            <a:r>
              <a:rPr spc="-75" dirty="0"/>
              <a:t>many</a:t>
            </a:r>
            <a:r>
              <a:rPr spc="-775" dirty="0"/>
              <a:t> </a:t>
            </a:r>
            <a:r>
              <a:rPr spc="-85" dirty="0"/>
              <a:t>challenges…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285999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699260"/>
            <a:ext cx="12192000" cy="856615"/>
          </a:xfrm>
          <a:custGeom>
            <a:avLst/>
            <a:gdLst/>
            <a:ahLst/>
            <a:cxnLst/>
            <a:rect l="l" t="t" r="r" b="b"/>
            <a:pathLst>
              <a:path w="12192000" h="856614">
                <a:moveTo>
                  <a:pt x="0" y="629884"/>
                </a:moveTo>
                <a:lnTo>
                  <a:pt x="241896" y="856488"/>
                </a:lnTo>
                <a:lnTo>
                  <a:pt x="1108290" y="0"/>
                </a:lnTo>
                <a:lnTo>
                  <a:pt x="12191999" y="0"/>
                </a:lnTo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0091" y="1869948"/>
            <a:ext cx="0" cy="1087755"/>
          </a:xfrm>
          <a:custGeom>
            <a:avLst/>
            <a:gdLst/>
            <a:ahLst/>
            <a:cxnLst/>
            <a:rect l="l" t="t" r="r" b="b"/>
            <a:pathLst>
              <a:path h="1087755">
                <a:moveTo>
                  <a:pt x="0" y="0"/>
                </a:moveTo>
                <a:lnTo>
                  <a:pt x="0" y="1087627"/>
                </a:lnTo>
              </a:path>
            </a:pathLst>
          </a:custGeom>
          <a:ln w="9144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16167" y="1539239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8840" y="1581911"/>
            <a:ext cx="219456" cy="21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6864" y="3081527"/>
            <a:ext cx="2883535" cy="2886710"/>
          </a:xfrm>
          <a:custGeom>
            <a:avLst/>
            <a:gdLst/>
            <a:ahLst/>
            <a:cxnLst/>
            <a:rect l="l" t="t" r="r" b="b"/>
            <a:pathLst>
              <a:path w="2883534" h="2886710">
                <a:moveTo>
                  <a:pt x="1441703" y="0"/>
                </a:moveTo>
                <a:lnTo>
                  <a:pt x="1393144" y="803"/>
                </a:lnTo>
                <a:lnTo>
                  <a:pt x="1344986" y="3195"/>
                </a:lnTo>
                <a:lnTo>
                  <a:pt x="1297256" y="7152"/>
                </a:lnTo>
                <a:lnTo>
                  <a:pt x="1249979" y="12648"/>
                </a:lnTo>
                <a:lnTo>
                  <a:pt x="1203180" y="19658"/>
                </a:lnTo>
                <a:lnTo>
                  <a:pt x="1156883" y="28156"/>
                </a:lnTo>
                <a:lnTo>
                  <a:pt x="1111115" y="38117"/>
                </a:lnTo>
                <a:lnTo>
                  <a:pt x="1065901" y="49517"/>
                </a:lnTo>
                <a:lnTo>
                  <a:pt x="1021266" y="62328"/>
                </a:lnTo>
                <a:lnTo>
                  <a:pt x="977234" y="76528"/>
                </a:lnTo>
                <a:lnTo>
                  <a:pt x="933832" y="92089"/>
                </a:lnTo>
                <a:lnTo>
                  <a:pt x="891084" y="108988"/>
                </a:lnTo>
                <a:lnTo>
                  <a:pt x="849016" y="127198"/>
                </a:lnTo>
                <a:lnTo>
                  <a:pt x="807653" y="146694"/>
                </a:lnTo>
                <a:lnTo>
                  <a:pt x="767020" y="167452"/>
                </a:lnTo>
                <a:lnTo>
                  <a:pt x="727142" y="189446"/>
                </a:lnTo>
                <a:lnTo>
                  <a:pt x="688045" y="212650"/>
                </a:lnTo>
                <a:lnTo>
                  <a:pt x="649754" y="237039"/>
                </a:lnTo>
                <a:lnTo>
                  <a:pt x="612293" y="262589"/>
                </a:lnTo>
                <a:lnTo>
                  <a:pt x="575689" y="289273"/>
                </a:lnTo>
                <a:lnTo>
                  <a:pt x="539966" y="317067"/>
                </a:lnTo>
                <a:lnTo>
                  <a:pt x="505150" y="345945"/>
                </a:lnTo>
                <a:lnTo>
                  <a:pt x="471266" y="375883"/>
                </a:lnTo>
                <a:lnTo>
                  <a:pt x="438339" y="406854"/>
                </a:lnTo>
                <a:lnTo>
                  <a:pt x="406395" y="438833"/>
                </a:lnTo>
                <a:lnTo>
                  <a:pt x="375458" y="471796"/>
                </a:lnTo>
                <a:lnTo>
                  <a:pt x="345553" y="505717"/>
                </a:lnTo>
                <a:lnTo>
                  <a:pt x="316707" y="540571"/>
                </a:lnTo>
                <a:lnTo>
                  <a:pt x="288944" y="576332"/>
                </a:lnTo>
                <a:lnTo>
                  <a:pt x="262289" y="612975"/>
                </a:lnTo>
                <a:lnTo>
                  <a:pt x="236768" y="650476"/>
                </a:lnTo>
                <a:lnTo>
                  <a:pt x="212406" y="688808"/>
                </a:lnTo>
                <a:lnTo>
                  <a:pt x="189228" y="727946"/>
                </a:lnTo>
                <a:lnTo>
                  <a:pt x="167260" y="767866"/>
                </a:lnTo>
                <a:lnTo>
                  <a:pt x="146526" y="808541"/>
                </a:lnTo>
                <a:lnTo>
                  <a:pt x="127051" y="849948"/>
                </a:lnTo>
                <a:lnTo>
                  <a:pt x="108862" y="892059"/>
                </a:lnTo>
                <a:lnTo>
                  <a:pt x="91983" y="934851"/>
                </a:lnTo>
                <a:lnTo>
                  <a:pt x="76439" y="978298"/>
                </a:lnTo>
                <a:lnTo>
                  <a:pt x="62256" y="1022374"/>
                </a:lnTo>
                <a:lnTo>
                  <a:pt x="49459" y="1067055"/>
                </a:lnTo>
                <a:lnTo>
                  <a:pt x="38073" y="1112315"/>
                </a:lnTo>
                <a:lnTo>
                  <a:pt x="28123" y="1158129"/>
                </a:lnTo>
                <a:lnTo>
                  <a:pt x="19635" y="1204471"/>
                </a:lnTo>
                <a:lnTo>
                  <a:pt x="12633" y="1251317"/>
                </a:lnTo>
                <a:lnTo>
                  <a:pt x="7144" y="1298641"/>
                </a:lnTo>
                <a:lnTo>
                  <a:pt x="3192" y="1346417"/>
                </a:lnTo>
                <a:lnTo>
                  <a:pt x="802" y="1394621"/>
                </a:lnTo>
                <a:lnTo>
                  <a:pt x="0" y="1443228"/>
                </a:lnTo>
                <a:lnTo>
                  <a:pt x="802" y="1491834"/>
                </a:lnTo>
                <a:lnTo>
                  <a:pt x="3192" y="1540038"/>
                </a:lnTo>
                <a:lnTo>
                  <a:pt x="7144" y="1587814"/>
                </a:lnTo>
                <a:lnTo>
                  <a:pt x="12633" y="1635138"/>
                </a:lnTo>
                <a:lnTo>
                  <a:pt x="19635" y="1681984"/>
                </a:lnTo>
                <a:lnTo>
                  <a:pt x="28123" y="1728326"/>
                </a:lnTo>
                <a:lnTo>
                  <a:pt x="38073" y="1774140"/>
                </a:lnTo>
                <a:lnTo>
                  <a:pt x="49459" y="1819400"/>
                </a:lnTo>
                <a:lnTo>
                  <a:pt x="62256" y="1864081"/>
                </a:lnTo>
                <a:lnTo>
                  <a:pt x="76439" y="1908157"/>
                </a:lnTo>
                <a:lnTo>
                  <a:pt x="91983" y="1951604"/>
                </a:lnTo>
                <a:lnTo>
                  <a:pt x="108862" y="1994396"/>
                </a:lnTo>
                <a:lnTo>
                  <a:pt x="127051" y="2036507"/>
                </a:lnTo>
                <a:lnTo>
                  <a:pt x="146526" y="2077914"/>
                </a:lnTo>
                <a:lnTo>
                  <a:pt x="167260" y="2118589"/>
                </a:lnTo>
                <a:lnTo>
                  <a:pt x="189228" y="2158509"/>
                </a:lnTo>
                <a:lnTo>
                  <a:pt x="212406" y="2197647"/>
                </a:lnTo>
                <a:lnTo>
                  <a:pt x="236768" y="2235979"/>
                </a:lnTo>
                <a:lnTo>
                  <a:pt x="262289" y="2273480"/>
                </a:lnTo>
                <a:lnTo>
                  <a:pt x="288944" y="2310123"/>
                </a:lnTo>
                <a:lnTo>
                  <a:pt x="316707" y="2345884"/>
                </a:lnTo>
                <a:lnTo>
                  <a:pt x="345553" y="2380738"/>
                </a:lnTo>
                <a:lnTo>
                  <a:pt x="375458" y="2414659"/>
                </a:lnTo>
                <a:lnTo>
                  <a:pt x="406395" y="2447622"/>
                </a:lnTo>
                <a:lnTo>
                  <a:pt x="438339" y="2479601"/>
                </a:lnTo>
                <a:lnTo>
                  <a:pt x="471266" y="2510572"/>
                </a:lnTo>
                <a:lnTo>
                  <a:pt x="505150" y="2540510"/>
                </a:lnTo>
                <a:lnTo>
                  <a:pt x="539966" y="2569388"/>
                </a:lnTo>
                <a:lnTo>
                  <a:pt x="575689" y="2597182"/>
                </a:lnTo>
                <a:lnTo>
                  <a:pt x="612293" y="2623866"/>
                </a:lnTo>
                <a:lnTo>
                  <a:pt x="649754" y="2649416"/>
                </a:lnTo>
                <a:lnTo>
                  <a:pt x="688045" y="2673805"/>
                </a:lnTo>
                <a:lnTo>
                  <a:pt x="727142" y="2697009"/>
                </a:lnTo>
                <a:lnTo>
                  <a:pt x="767020" y="2719003"/>
                </a:lnTo>
                <a:lnTo>
                  <a:pt x="807653" y="2739761"/>
                </a:lnTo>
                <a:lnTo>
                  <a:pt x="849016" y="2759257"/>
                </a:lnTo>
                <a:lnTo>
                  <a:pt x="891084" y="2777467"/>
                </a:lnTo>
                <a:lnTo>
                  <a:pt x="933832" y="2794366"/>
                </a:lnTo>
                <a:lnTo>
                  <a:pt x="977234" y="2809927"/>
                </a:lnTo>
                <a:lnTo>
                  <a:pt x="1021266" y="2824127"/>
                </a:lnTo>
                <a:lnTo>
                  <a:pt x="1065901" y="2836938"/>
                </a:lnTo>
                <a:lnTo>
                  <a:pt x="1111115" y="2848338"/>
                </a:lnTo>
                <a:lnTo>
                  <a:pt x="1156883" y="2858299"/>
                </a:lnTo>
                <a:lnTo>
                  <a:pt x="1203180" y="2866797"/>
                </a:lnTo>
                <a:lnTo>
                  <a:pt x="1249979" y="2873807"/>
                </a:lnTo>
                <a:lnTo>
                  <a:pt x="1297256" y="2879303"/>
                </a:lnTo>
                <a:lnTo>
                  <a:pt x="1344986" y="2883260"/>
                </a:lnTo>
                <a:lnTo>
                  <a:pt x="1393144" y="2885652"/>
                </a:lnTo>
                <a:lnTo>
                  <a:pt x="1441703" y="2886456"/>
                </a:lnTo>
                <a:lnTo>
                  <a:pt x="1490263" y="2885652"/>
                </a:lnTo>
                <a:lnTo>
                  <a:pt x="1538421" y="2883260"/>
                </a:lnTo>
                <a:lnTo>
                  <a:pt x="1586151" y="2879303"/>
                </a:lnTo>
                <a:lnTo>
                  <a:pt x="1633428" y="2873807"/>
                </a:lnTo>
                <a:lnTo>
                  <a:pt x="1680227" y="2866797"/>
                </a:lnTo>
                <a:lnTo>
                  <a:pt x="1726524" y="2858299"/>
                </a:lnTo>
                <a:lnTo>
                  <a:pt x="1772292" y="2848338"/>
                </a:lnTo>
                <a:lnTo>
                  <a:pt x="1817506" y="2836938"/>
                </a:lnTo>
                <a:lnTo>
                  <a:pt x="1862141" y="2824127"/>
                </a:lnTo>
                <a:lnTo>
                  <a:pt x="1906173" y="2809927"/>
                </a:lnTo>
                <a:lnTo>
                  <a:pt x="1949575" y="2794366"/>
                </a:lnTo>
                <a:lnTo>
                  <a:pt x="1992323" y="2777467"/>
                </a:lnTo>
                <a:lnTo>
                  <a:pt x="2034391" y="2759257"/>
                </a:lnTo>
                <a:lnTo>
                  <a:pt x="2075754" y="2739761"/>
                </a:lnTo>
                <a:lnTo>
                  <a:pt x="2116387" y="2719003"/>
                </a:lnTo>
                <a:lnTo>
                  <a:pt x="2156265" y="2697009"/>
                </a:lnTo>
                <a:lnTo>
                  <a:pt x="2195362" y="2673805"/>
                </a:lnTo>
                <a:lnTo>
                  <a:pt x="2233653" y="2649416"/>
                </a:lnTo>
                <a:lnTo>
                  <a:pt x="2271114" y="2623866"/>
                </a:lnTo>
                <a:lnTo>
                  <a:pt x="2307718" y="2597182"/>
                </a:lnTo>
                <a:lnTo>
                  <a:pt x="2343441" y="2569388"/>
                </a:lnTo>
                <a:lnTo>
                  <a:pt x="2378257" y="2540510"/>
                </a:lnTo>
                <a:lnTo>
                  <a:pt x="2412141" y="2510572"/>
                </a:lnTo>
                <a:lnTo>
                  <a:pt x="2445068" y="2479601"/>
                </a:lnTo>
                <a:lnTo>
                  <a:pt x="2477012" y="2447622"/>
                </a:lnTo>
                <a:lnTo>
                  <a:pt x="2507949" y="2414659"/>
                </a:lnTo>
                <a:lnTo>
                  <a:pt x="2537854" y="2380738"/>
                </a:lnTo>
                <a:lnTo>
                  <a:pt x="2566700" y="2345884"/>
                </a:lnTo>
                <a:lnTo>
                  <a:pt x="2594463" y="2310123"/>
                </a:lnTo>
                <a:lnTo>
                  <a:pt x="2621118" y="2273480"/>
                </a:lnTo>
                <a:lnTo>
                  <a:pt x="2646639" y="2235979"/>
                </a:lnTo>
                <a:lnTo>
                  <a:pt x="2671001" y="2197647"/>
                </a:lnTo>
                <a:lnTo>
                  <a:pt x="2694179" y="2158509"/>
                </a:lnTo>
                <a:lnTo>
                  <a:pt x="2716147" y="2118589"/>
                </a:lnTo>
                <a:lnTo>
                  <a:pt x="2736881" y="2077914"/>
                </a:lnTo>
                <a:lnTo>
                  <a:pt x="2756356" y="2036507"/>
                </a:lnTo>
                <a:lnTo>
                  <a:pt x="2774545" y="1994396"/>
                </a:lnTo>
                <a:lnTo>
                  <a:pt x="2791424" y="1951604"/>
                </a:lnTo>
                <a:lnTo>
                  <a:pt x="2806968" y="1908157"/>
                </a:lnTo>
                <a:lnTo>
                  <a:pt x="2821151" y="1864081"/>
                </a:lnTo>
                <a:lnTo>
                  <a:pt x="2833948" y="1819400"/>
                </a:lnTo>
                <a:lnTo>
                  <a:pt x="2845334" y="1774140"/>
                </a:lnTo>
                <a:lnTo>
                  <a:pt x="2855284" y="1728326"/>
                </a:lnTo>
                <a:lnTo>
                  <a:pt x="2863772" y="1681984"/>
                </a:lnTo>
                <a:lnTo>
                  <a:pt x="2870774" y="1635138"/>
                </a:lnTo>
                <a:lnTo>
                  <a:pt x="2876263" y="1587814"/>
                </a:lnTo>
                <a:lnTo>
                  <a:pt x="2880215" y="1540038"/>
                </a:lnTo>
                <a:lnTo>
                  <a:pt x="2882605" y="1491834"/>
                </a:lnTo>
                <a:lnTo>
                  <a:pt x="2883408" y="1443228"/>
                </a:lnTo>
                <a:lnTo>
                  <a:pt x="2882605" y="1394621"/>
                </a:lnTo>
                <a:lnTo>
                  <a:pt x="2880215" y="1346417"/>
                </a:lnTo>
                <a:lnTo>
                  <a:pt x="2876263" y="1298641"/>
                </a:lnTo>
                <a:lnTo>
                  <a:pt x="2870774" y="1251317"/>
                </a:lnTo>
                <a:lnTo>
                  <a:pt x="2863772" y="1204471"/>
                </a:lnTo>
                <a:lnTo>
                  <a:pt x="2855284" y="1158129"/>
                </a:lnTo>
                <a:lnTo>
                  <a:pt x="2845334" y="1112315"/>
                </a:lnTo>
                <a:lnTo>
                  <a:pt x="2833948" y="1067055"/>
                </a:lnTo>
                <a:lnTo>
                  <a:pt x="2821151" y="1022374"/>
                </a:lnTo>
                <a:lnTo>
                  <a:pt x="2806968" y="978298"/>
                </a:lnTo>
                <a:lnTo>
                  <a:pt x="2791424" y="934851"/>
                </a:lnTo>
                <a:lnTo>
                  <a:pt x="2774545" y="892059"/>
                </a:lnTo>
                <a:lnTo>
                  <a:pt x="2756356" y="849948"/>
                </a:lnTo>
                <a:lnTo>
                  <a:pt x="2736881" y="808541"/>
                </a:lnTo>
                <a:lnTo>
                  <a:pt x="2716147" y="767866"/>
                </a:lnTo>
                <a:lnTo>
                  <a:pt x="2694179" y="727946"/>
                </a:lnTo>
                <a:lnTo>
                  <a:pt x="2671001" y="688808"/>
                </a:lnTo>
                <a:lnTo>
                  <a:pt x="2646639" y="650476"/>
                </a:lnTo>
                <a:lnTo>
                  <a:pt x="2621118" y="612975"/>
                </a:lnTo>
                <a:lnTo>
                  <a:pt x="2594463" y="576332"/>
                </a:lnTo>
                <a:lnTo>
                  <a:pt x="2566700" y="540571"/>
                </a:lnTo>
                <a:lnTo>
                  <a:pt x="2537854" y="505717"/>
                </a:lnTo>
                <a:lnTo>
                  <a:pt x="2507949" y="471796"/>
                </a:lnTo>
                <a:lnTo>
                  <a:pt x="2477012" y="438833"/>
                </a:lnTo>
                <a:lnTo>
                  <a:pt x="2445068" y="406854"/>
                </a:lnTo>
                <a:lnTo>
                  <a:pt x="2412141" y="375883"/>
                </a:lnTo>
                <a:lnTo>
                  <a:pt x="2378257" y="345945"/>
                </a:lnTo>
                <a:lnTo>
                  <a:pt x="2343441" y="317067"/>
                </a:lnTo>
                <a:lnTo>
                  <a:pt x="2307718" y="289273"/>
                </a:lnTo>
                <a:lnTo>
                  <a:pt x="2271114" y="262589"/>
                </a:lnTo>
                <a:lnTo>
                  <a:pt x="2233653" y="237039"/>
                </a:lnTo>
                <a:lnTo>
                  <a:pt x="2195362" y="212650"/>
                </a:lnTo>
                <a:lnTo>
                  <a:pt x="2156265" y="189446"/>
                </a:lnTo>
                <a:lnTo>
                  <a:pt x="2116387" y="167452"/>
                </a:lnTo>
                <a:lnTo>
                  <a:pt x="2075754" y="146694"/>
                </a:lnTo>
                <a:lnTo>
                  <a:pt x="2034391" y="127198"/>
                </a:lnTo>
                <a:lnTo>
                  <a:pt x="1992323" y="108988"/>
                </a:lnTo>
                <a:lnTo>
                  <a:pt x="1949575" y="92089"/>
                </a:lnTo>
                <a:lnTo>
                  <a:pt x="1906173" y="76528"/>
                </a:lnTo>
                <a:lnTo>
                  <a:pt x="1862141" y="62328"/>
                </a:lnTo>
                <a:lnTo>
                  <a:pt x="1817506" y="49517"/>
                </a:lnTo>
                <a:lnTo>
                  <a:pt x="1772292" y="38117"/>
                </a:lnTo>
                <a:lnTo>
                  <a:pt x="1726524" y="28156"/>
                </a:lnTo>
                <a:lnTo>
                  <a:pt x="1680227" y="19658"/>
                </a:lnTo>
                <a:lnTo>
                  <a:pt x="1633428" y="12648"/>
                </a:lnTo>
                <a:lnTo>
                  <a:pt x="1586151" y="7152"/>
                </a:lnTo>
                <a:lnTo>
                  <a:pt x="1538421" y="3195"/>
                </a:lnTo>
                <a:lnTo>
                  <a:pt x="1490263" y="803"/>
                </a:lnTo>
                <a:lnTo>
                  <a:pt x="14417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6864" y="3081527"/>
            <a:ext cx="2883535" cy="2886710"/>
          </a:xfrm>
          <a:custGeom>
            <a:avLst/>
            <a:gdLst/>
            <a:ahLst/>
            <a:cxnLst/>
            <a:rect l="l" t="t" r="r" b="b"/>
            <a:pathLst>
              <a:path w="2883534" h="2886710">
                <a:moveTo>
                  <a:pt x="0" y="1443228"/>
                </a:moveTo>
                <a:lnTo>
                  <a:pt x="802" y="1394621"/>
                </a:lnTo>
                <a:lnTo>
                  <a:pt x="3192" y="1346417"/>
                </a:lnTo>
                <a:lnTo>
                  <a:pt x="7144" y="1298641"/>
                </a:lnTo>
                <a:lnTo>
                  <a:pt x="12633" y="1251317"/>
                </a:lnTo>
                <a:lnTo>
                  <a:pt x="19635" y="1204471"/>
                </a:lnTo>
                <a:lnTo>
                  <a:pt x="28123" y="1158129"/>
                </a:lnTo>
                <a:lnTo>
                  <a:pt x="38073" y="1112315"/>
                </a:lnTo>
                <a:lnTo>
                  <a:pt x="49459" y="1067055"/>
                </a:lnTo>
                <a:lnTo>
                  <a:pt x="62256" y="1022374"/>
                </a:lnTo>
                <a:lnTo>
                  <a:pt x="76439" y="978298"/>
                </a:lnTo>
                <a:lnTo>
                  <a:pt x="91983" y="934851"/>
                </a:lnTo>
                <a:lnTo>
                  <a:pt x="108862" y="892059"/>
                </a:lnTo>
                <a:lnTo>
                  <a:pt x="127051" y="849948"/>
                </a:lnTo>
                <a:lnTo>
                  <a:pt x="146526" y="808541"/>
                </a:lnTo>
                <a:lnTo>
                  <a:pt x="167260" y="767866"/>
                </a:lnTo>
                <a:lnTo>
                  <a:pt x="189228" y="727946"/>
                </a:lnTo>
                <a:lnTo>
                  <a:pt x="212406" y="688808"/>
                </a:lnTo>
                <a:lnTo>
                  <a:pt x="236768" y="650476"/>
                </a:lnTo>
                <a:lnTo>
                  <a:pt x="262289" y="612975"/>
                </a:lnTo>
                <a:lnTo>
                  <a:pt x="288944" y="576332"/>
                </a:lnTo>
                <a:lnTo>
                  <a:pt x="316707" y="540571"/>
                </a:lnTo>
                <a:lnTo>
                  <a:pt x="345553" y="505717"/>
                </a:lnTo>
                <a:lnTo>
                  <a:pt x="375458" y="471796"/>
                </a:lnTo>
                <a:lnTo>
                  <a:pt x="406395" y="438833"/>
                </a:lnTo>
                <a:lnTo>
                  <a:pt x="438339" y="406854"/>
                </a:lnTo>
                <a:lnTo>
                  <a:pt x="471266" y="375883"/>
                </a:lnTo>
                <a:lnTo>
                  <a:pt x="505150" y="345945"/>
                </a:lnTo>
                <a:lnTo>
                  <a:pt x="539966" y="317067"/>
                </a:lnTo>
                <a:lnTo>
                  <a:pt x="575689" y="289273"/>
                </a:lnTo>
                <a:lnTo>
                  <a:pt x="612293" y="262589"/>
                </a:lnTo>
                <a:lnTo>
                  <a:pt x="649754" y="237039"/>
                </a:lnTo>
                <a:lnTo>
                  <a:pt x="688045" y="212650"/>
                </a:lnTo>
                <a:lnTo>
                  <a:pt x="727142" y="189446"/>
                </a:lnTo>
                <a:lnTo>
                  <a:pt x="767020" y="167452"/>
                </a:lnTo>
                <a:lnTo>
                  <a:pt x="807653" y="146694"/>
                </a:lnTo>
                <a:lnTo>
                  <a:pt x="849016" y="127198"/>
                </a:lnTo>
                <a:lnTo>
                  <a:pt x="891084" y="108988"/>
                </a:lnTo>
                <a:lnTo>
                  <a:pt x="933832" y="92089"/>
                </a:lnTo>
                <a:lnTo>
                  <a:pt x="977234" y="76528"/>
                </a:lnTo>
                <a:lnTo>
                  <a:pt x="1021266" y="62328"/>
                </a:lnTo>
                <a:lnTo>
                  <a:pt x="1065901" y="49517"/>
                </a:lnTo>
                <a:lnTo>
                  <a:pt x="1111115" y="38117"/>
                </a:lnTo>
                <a:lnTo>
                  <a:pt x="1156883" y="28156"/>
                </a:lnTo>
                <a:lnTo>
                  <a:pt x="1203180" y="19658"/>
                </a:lnTo>
                <a:lnTo>
                  <a:pt x="1249979" y="12648"/>
                </a:lnTo>
                <a:lnTo>
                  <a:pt x="1297256" y="7152"/>
                </a:lnTo>
                <a:lnTo>
                  <a:pt x="1344986" y="3195"/>
                </a:lnTo>
                <a:lnTo>
                  <a:pt x="1393144" y="803"/>
                </a:lnTo>
                <a:lnTo>
                  <a:pt x="1441703" y="0"/>
                </a:lnTo>
                <a:lnTo>
                  <a:pt x="1490263" y="803"/>
                </a:lnTo>
                <a:lnTo>
                  <a:pt x="1538421" y="3195"/>
                </a:lnTo>
                <a:lnTo>
                  <a:pt x="1586151" y="7152"/>
                </a:lnTo>
                <a:lnTo>
                  <a:pt x="1633428" y="12648"/>
                </a:lnTo>
                <a:lnTo>
                  <a:pt x="1680227" y="19658"/>
                </a:lnTo>
                <a:lnTo>
                  <a:pt x="1726524" y="28156"/>
                </a:lnTo>
                <a:lnTo>
                  <a:pt x="1772292" y="38117"/>
                </a:lnTo>
                <a:lnTo>
                  <a:pt x="1817506" y="49517"/>
                </a:lnTo>
                <a:lnTo>
                  <a:pt x="1862141" y="62328"/>
                </a:lnTo>
                <a:lnTo>
                  <a:pt x="1906173" y="76528"/>
                </a:lnTo>
                <a:lnTo>
                  <a:pt x="1949575" y="92089"/>
                </a:lnTo>
                <a:lnTo>
                  <a:pt x="1992323" y="108988"/>
                </a:lnTo>
                <a:lnTo>
                  <a:pt x="2034391" y="127198"/>
                </a:lnTo>
                <a:lnTo>
                  <a:pt x="2075754" y="146694"/>
                </a:lnTo>
                <a:lnTo>
                  <a:pt x="2116387" y="167452"/>
                </a:lnTo>
                <a:lnTo>
                  <a:pt x="2156265" y="189446"/>
                </a:lnTo>
                <a:lnTo>
                  <a:pt x="2195362" y="212650"/>
                </a:lnTo>
                <a:lnTo>
                  <a:pt x="2233653" y="237039"/>
                </a:lnTo>
                <a:lnTo>
                  <a:pt x="2271114" y="262589"/>
                </a:lnTo>
                <a:lnTo>
                  <a:pt x="2307718" y="289273"/>
                </a:lnTo>
                <a:lnTo>
                  <a:pt x="2343441" y="317067"/>
                </a:lnTo>
                <a:lnTo>
                  <a:pt x="2378257" y="345945"/>
                </a:lnTo>
                <a:lnTo>
                  <a:pt x="2412141" y="375883"/>
                </a:lnTo>
                <a:lnTo>
                  <a:pt x="2445068" y="406854"/>
                </a:lnTo>
                <a:lnTo>
                  <a:pt x="2477012" y="438833"/>
                </a:lnTo>
                <a:lnTo>
                  <a:pt x="2507949" y="471796"/>
                </a:lnTo>
                <a:lnTo>
                  <a:pt x="2537854" y="505717"/>
                </a:lnTo>
                <a:lnTo>
                  <a:pt x="2566700" y="540571"/>
                </a:lnTo>
                <a:lnTo>
                  <a:pt x="2594463" y="576332"/>
                </a:lnTo>
                <a:lnTo>
                  <a:pt x="2621118" y="612975"/>
                </a:lnTo>
                <a:lnTo>
                  <a:pt x="2646639" y="650476"/>
                </a:lnTo>
                <a:lnTo>
                  <a:pt x="2671001" y="688808"/>
                </a:lnTo>
                <a:lnTo>
                  <a:pt x="2694179" y="727946"/>
                </a:lnTo>
                <a:lnTo>
                  <a:pt x="2716147" y="767866"/>
                </a:lnTo>
                <a:lnTo>
                  <a:pt x="2736881" y="808541"/>
                </a:lnTo>
                <a:lnTo>
                  <a:pt x="2756356" y="849948"/>
                </a:lnTo>
                <a:lnTo>
                  <a:pt x="2774545" y="892059"/>
                </a:lnTo>
                <a:lnTo>
                  <a:pt x="2791424" y="934851"/>
                </a:lnTo>
                <a:lnTo>
                  <a:pt x="2806968" y="978298"/>
                </a:lnTo>
                <a:lnTo>
                  <a:pt x="2821151" y="1022374"/>
                </a:lnTo>
                <a:lnTo>
                  <a:pt x="2833948" y="1067055"/>
                </a:lnTo>
                <a:lnTo>
                  <a:pt x="2845334" y="1112315"/>
                </a:lnTo>
                <a:lnTo>
                  <a:pt x="2855284" y="1158129"/>
                </a:lnTo>
                <a:lnTo>
                  <a:pt x="2863772" y="1204471"/>
                </a:lnTo>
                <a:lnTo>
                  <a:pt x="2870774" y="1251317"/>
                </a:lnTo>
                <a:lnTo>
                  <a:pt x="2876263" y="1298641"/>
                </a:lnTo>
                <a:lnTo>
                  <a:pt x="2880215" y="1346417"/>
                </a:lnTo>
                <a:lnTo>
                  <a:pt x="2882605" y="1394621"/>
                </a:lnTo>
                <a:lnTo>
                  <a:pt x="2883408" y="1443228"/>
                </a:lnTo>
                <a:lnTo>
                  <a:pt x="2882605" y="1491834"/>
                </a:lnTo>
                <a:lnTo>
                  <a:pt x="2880215" y="1540038"/>
                </a:lnTo>
                <a:lnTo>
                  <a:pt x="2876263" y="1587814"/>
                </a:lnTo>
                <a:lnTo>
                  <a:pt x="2870774" y="1635138"/>
                </a:lnTo>
                <a:lnTo>
                  <a:pt x="2863772" y="1681984"/>
                </a:lnTo>
                <a:lnTo>
                  <a:pt x="2855284" y="1728326"/>
                </a:lnTo>
                <a:lnTo>
                  <a:pt x="2845334" y="1774140"/>
                </a:lnTo>
                <a:lnTo>
                  <a:pt x="2833948" y="1819400"/>
                </a:lnTo>
                <a:lnTo>
                  <a:pt x="2821151" y="1864081"/>
                </a:lnTo>
                <a:lnTo>
                  <a:pt x="2806968" y="1908157"/>
                </a:lnTo>
                <a:lnTo>
                  <a:pt x="2791424" y="1951604"/>
                </a:lnTo>
                <a:lnTo>
                  <a:pt x="2774545" y="1994396"/>
                </a:lnTo>
                <a:lnTo>
                  <a:pt x="2756356" y="2036507"/>
                </a:lnTo>
                <a:lnTo>
                  <a:pt x="2736881" y="2077914"/>
                </a:lnTo>
                <a:lnTo>
                  <a:pt x="2716147" y="2118589"/>
                </a:lnTo>
                <a:lnTo>
                  <a:pt x="2694179" y="2158509"/>
                </a:lnTo>
                <a:lnTo>
                  <a:pt x="2671001" y="2197647"/>
                </a:lnTo>
                <a:lnTo>
                  <a:pt x="2646639" y="2235979"/>
                </a:lnTo>
                <a:lnTo>
                  <a:pt x="2621118" y="2273480"/>
                </a:lnTo>
                <a:lnTo>
                  <a:pt x="2594463" y="2310123"/>
                </a:lnTo>
                <a:lnTo>
                  <a:pt x="2566700" y="2345884"/>
                </a:lnTo>
                <a:lnTo>
                  <a:pt x="2537854" y="2380738"/>
                </a:lnTo>
                <a:lnTo>
                  <a:pt x="2507949" y="2414659"/>
                </a:lnTo>
                <a:lnTo>
                  <a:pt x="2477012" y="2447622"/>
                </a:lnTo>
                <a:lnTo>
                  <a:pt x="2445068" y="2479601"/>
                </a:lnTo>
                <a:lnTo>
                  <a:pt x="2412141" y="2510572"/>
                </a:lnTo>
                <a:lnTo>
                  <a:pt x="2378257" y="2540510"/>
                </a:lnTo>
                <a:lnTo>
                  <a:pt x="2343441" y="2569388"/>
                </a:lnTo>
                <a:lnTo>
                  <a:pt x="2307718" y="2597182"/>
                </a:lnTo>
                <a:lnTo>
                  <a:pt x="2271114" y="2623866"/>
                </a:lnTo>
                <a:lnTo>
                  <a:pt x="2233653" y="2649416"/>
                </a:lnTo>
                <a:lnTo>
                  <a:pt x="2195362" y="2673805"/>
                </a:lnTo>
                <a:lnTo>
                  <a:pt x="2156265" y="2697009"/>
                </a:lnTo>
                <a:lnTo>
                  <a:pt x="2116387" y="2719003"/>
                </a:lnTo>
                <a:lnTo>
                  <a:pt x="2075754" y="2739761"/>
                </a:lnTo>
                <a:lnTo>
                  <a:pt x="2034391" y="2759257"/>
                </a:lnTo>
                <a:lnTo>
                  <a:pt x="1992323" y="2777467"/>
                </a:lnTo>
                <a:lnTo>
                  <a:pt x="1949575" y="2794366"/>
                </a:lnTo>
                <a:lnTo>
                  <a:pt x="1906173" y="2809927"/>
                </a:lnTo>
                <a:lnTo>
                  <a:pt x="1862141" y="2824127"/>
                </a:lnTo>
                <a:lnTo>
                  <a:pt x="1817506" y="2836938"/>
                </a:lnTo>
                <a:lnTo>
                  <a:pt x="1772292" y="2848338"/>
                </a:lnTo>
                <a:lnTo>
                  <a:pt x="1726524" y="2858299"/>
                </a:lnTo>
                <a:lnTo>
                  <a:pt x="1680227" y="2866797"/>
                </a:lnTo>
                <a:lnTo>
                  <a:pt x="1633428" y="2873807"/>
                </a:lnTo>
                <a:lnTo>
                  <a:pt x="1586151" y="2879303"/>
                </a:lnTo>
                <a:lnTo>
                  <a:pt x="1538421" y="2883260"/>
                </a:lnTo>
                <a:lnTo>
                  <a:pt x="1490263" y="2885652"/>
                </a:lnTo>
                <a:lnTo>
                  <a:pt x="1441703" y="2886456"/>
                </a:lnTo>
                <a:lnTo>
                  <a:pt x="1393144" y="2885652"/>
                </a:lnTo>
                <a:lnTo>
                  <a:pt x="1344986" y="2883260"/>
                </a:lnTo>
                <a:lnTo>
                  <a:pt x="1297256" y="2879303"/>
                </a:lnTo>
                <a:lnTo>
                  <a:pt x="1249979" y="2873807"/>
                </a:lnTo>
                <a:lnTo>
                  <a:pt x="1203180" y="2866797"/>
                </a:lnTo>
                <a:lnTo>
                  <a:pt x="1156883" y="2858299"/>
                </a:lnTo>
                <a:lnTo>
                  <a:pt x="1111115" y="2848338"/>
                </a:lnTo>
                <a:lnTo>
                  <a:pt x="1065901" y="2836938"/>
                </a:lnTo>
                <a:lnTo>
                  <a:pt x="1021266" y="2824127"/>
                </a:lnTo>
                <a:lnTo>
                  <a:pt x="977234" y="2809927"/>
                </a:lnTo>
                <a:lnTo>
                  <a:pt x="933832" y="2794366"/>
                </a:lnTo>
                <a:lnTo>
                  <a:pt x="891084" y="2777467"/>
                </a:lnTo>
                <a:lnTo>
                  <a:pt x="849016" y="2759257"/>
                </a:lnTo>
                <a:lnTo>
                  <a:pt x="807653" y="2739761"/>
                </a:lnTo>
                <a:lnTo>
                  <a:pt x="767020" y="2719003"/>
                </a:lnTo>
                <a:lnTo>
                  <a:pt x="727142" y="2697009"/>
                </a:lnTo>
                <a:lnTo>
                  <a:pt x="688045" y="2673805"/>
                </a:lnTo>
                <a:lnTo>
                  <a:pt x="649754" y="2649416"/>
                </a:lnTo>
                <a:lnTo>
                  <a:pt x="612293" y="2623866"/>
                </a:lnTo>
                <a:lnTo>
                  <a:pt x="575689" y="2597182"/>
                </a:lnTo>
                <a:lnTo>
                  <a:pt x="539966" y="2569388"/>
                </a:lnTo>
                <a:lnTo>
                  <a:pt x="505150" y="2540510"/>
                </a:lnTo>
                <a:lnTo>
                  <a:pt x="471266" y="2510572"/>
                </a:lnTo>
                <a:lnTo>
                  <a:pt x="438339" y="2479601"/>
                </a:lnTo>
                <a:lnTo>
                  <a:pt x="406395" y="2447622"/>
                </a:lnTo>
                <a:lnTo>
                  <a:pt x="375458" y="2414659"/>
                </a:lnTo>
                <a:lnTo>
                  <a:pt x="345553" y="2380738"/>
                </a:lnTo>
                <a:lnTo>
                  <a:pt x="316707" y="2345884"/>
                </a:lnTo>
                <a:lnTo>
                  <a:pt x="288944" y="2310123"/>
                </a:lnTo>
                <a:lnTo>
                  <a:pt x="262289" y="2273480"/>
                </a:lnTo>
                <a:lnTo>
                  <a:pt x="236768" y="2235979"/>
                </a:lnTo>
                <a:lnTo>
                  <a:pt x="212406" y="2197647"/>
                </a:lnTo>
                <a:lnTo>
                  <a:pt x="189228" y="2158509"/>
                </a:lnTo>
                <a:lnTo>
                  <a:pt x="167260" y="2118589"/>
                </a:lnTo>
                <a:lnTo>
                  <a:pt x="146526" y="2077914"/>
                </a:lnTo>
                <a:lnTo>
                  <a:pt x="127051" y="2036507"/>
                </a:lnTo>
                <a:lnTo>
                  <a:pt x="108862" y="1994396"/>
                </a:lnTo>
                <a:lnTo>
                  <a:pt x="91983" y="1951604"/>
                </a:lnTo>
                <a:lnTo>
                  <a:pt x="76439" y="1908157"/>
                </a:lnTo>
                <a:lnTo>
                  <a:pt x="62256" y="1864081"/>
                </a:lnTo>
                <a:lnTo>
                  <a:pt x="49459" y="1819400"/>
                </a:lnTo>
                <a:lnTo>
                  <a:pt x="38073" y="1774140"/>
                </a:lnTo>
                <a:lnTo>
                  <a:pt x="28123" y="1728326"/>
                </a:lnTo>
                <a:lnTo>
                  <a:pt x="19635" y="1681984"/>
                </a:lnTo>
                <a:lnTo>
                  <a:pt x="12633" y="1635138"/>
                </a:lnTo>
                <a:lnTo>
                  <a:pt x="7144" y="1587814"/>
                </a:lnTo>
                <a:lnTo>
                  <a:pt x="3192" y="1540038"/>
                </a:lnTo>
                <a:lnTo>
                  <a:pt x="802" y="1491834"/>
                </a:lnTo>
                <a:lnTo>
                  <a:pt x="0" y="1443228"/>
                </a:lnTo>
                <a:close/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17997" y="4114545"/>
            <a:ext cx="1503045" cy="1260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solidFill>
                  <a:srgbClr val="008271"/>
                </a:solidFill>
                <a:latin typeface="Segoe UI Semibold"/>
                <a:cs typeface="Segoe UI Semibold"/>
              </a:rPr>
              <a:t>Poor </a:t>
            </a:r>
            <a:r>
              <a:rPr sz="2000" b="1" spc="-10" dirty="0">
                <a:solidFill>
                  <a:srgbClr val="008271"/>
                </a:solidFill>
                <a:latin typeface="Segoe UI Semibold"/>
                <a:cs typeface="Segoe UI Semibold"/>
              </a:rPr>
              <a:t>sales  </a:t>
            </a:r>
            <a:r>
              <a:rPr sz="2000" b="1" spc="-5" dirty="0">
                <a:solidFill>
                  <a:srgbClr val="008271"/>
                </a:solidFill>
                <a:latin typeface="Segoe UI Semibold"/>
                <a:cs typeface="Segoe UI Semibold"/>
              </a:rPr>
              <a:t>pe</a:t>
            </a:r>
            <a:r>
              <a:rPr sz="2000" b="1" spc="45" dirty="0">
                <a:solidFill>
                  <a:srgbClr val="008271"/>
                </a:solidFill>
                <a:latin typeface="Segoe UI Semibold"/>
                <a:cs typeface="Segoe UI Semibold"/>
              </a:rPr>
              <a:t>r</a:t>
            </a:r>
            <a:r>
              <a:rPr sz="2000" b="1" dirty="0">
                <a:solidFill>
                  <a:srgbClr val="008271"/>
                </a:solidFill>
                <a:latin typeface="Segoe UI Semibold"/>
                <a:cs typeface="Segoe UI Semibold"/>
              </a:rPr>
              <a:t>fo</a:t>
            </a:r>
            <a:r>
              <a:rPr sz="2000" b="1" spc="-5" dirty="0">
                <a:solidFill>
                  <a:srgbClr val="008271"/>
                </a:solidFill>
                <a:latin typeface="Segoe UI Semibold"/>
                <a:cs typeface="Segoe UI Semibold"/>
              </a:rPr>
              <a:t>r</a:t>
            </a:r>
            <a:r>
              <a:rPr sz="2000" b="1" dirty="0">
                <a:solidFill>
                  <a:srgbClr val="008271"/>
                </a:solidFill>
                <a:latin typeface="Segoe UI Semibold"/>
                <a:cs typeface="Segoe UI Semibold"/>
              </a:rPr>
              <a:t>m</a:t>
            </a:r>
            <a:r>
              <a:rPr sz="2000" b="1" spc="-15" dirty="0">
                <a:solidFill>
                  <a:srgbClr val="008271"/>
                </a:solidFill>
                <a:latin typeface="Segoe UI Semibold"/>
                <a:cs typeface="Segoe UI Semibold"/>
              </a:rPr>
              <a:t>a</a:t>
            </a:r>
            <a:r>
              <a:rPr sz="2000" b="1" spc="-20" dirty="0">
                <a:solidFill>
                  <a:srgbClr val="008271"/>
                </a:solidFill>
                <a:latin typeface="Segoe UI Semibold"/>
                <a:cs typeface="Segoe UI Semibold"/>
              </a:rPr>
              <a:t>n</a:t>
            </a:r>
            <a:r>
              <a:rPr sz="2000" b="1" spc="-10" dirty="0">
                <a:solidFill>
                  <a:srgbClr val="008271"/>
                </a:solidFill>
                <a:latin typeface="Segoe UI Semibold"/>
                <a:cs typeface="Segoe UI Semibold"/>
              </a:rPr>
              <a:t>ce</a:t>
            </a:r>
            <a:endParaRPr sz="2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and need</a:t>
            </a:r>
            <a:r>
              <a:rPr sz="1800" spc="4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for</a:t>
            </a:r>
            <a:endParaRPr sz="1800">
              <a:latin typeface="Segoe UI"/>
              <a:cs typeface="Segoe UI"/>
            </a:endParaRPr>
          </a:p>
          <a:p>
            <a:pPr marL="635" algn="ctr">
              <a:lnSpc>
                <a:spcPct val="100000"/>
              </a:lnSpc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coaching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98847" y="4501896"/>
            <a:ext cx="3139440" cy="1591310"/>
          </a:xfrm>
          <a:custGeom>
            <a:avLst/>
            <a:gdLst/>
            <a:ahLst/>
            <a:cxnLst/>
            <a:rect l="l" t="t" r="r" b="b"/>
            <a:pathLst>
              <a:path w="3139440" h="1591310">
                <a:moveTo>
                  <a:pt x="3138297" y="0"/>
                </a:moveTo>
                <a:lnTo>
                  <a:pt x="3138678" y="7492"/>
                </a:lnTo>
                <a:lnTo>
                  <a:pt x="3139058" y="14858"/>
                </a:lnTo>
                <a:lnTo>
                  <a:pt x="3139440" y="22351"/>
                </a:lnTo>
                <a:lnTo>
                  <a:pt x="3138720" y="70312"/>
                </a:lnTo>
                <a:lnTo>
                  <a:pt x="3136575" y="117915"/>
                </a:lnTo>
                <a:lnTo>
                  <a:pt x="3133024" y="165139"/>
                </a:lnTo>
                <a:lnTo>
                  <a:pt x="3128089" y="211964"/>
                </a:lnTo>
                <a:lnTo>
                  <a:pt x="3121791" y="258369"/>
                </a:lnTo>
                <a:lnTo>
                  <a:pt x="3114148" y="304334"/>
                </a:lnTo>
                <a:lnTo>
                  <a:pt x="3105183" y="349838"/>
                </a:lnTo>
                <a:lnTo>
                  <a:pt x="3094915" y="394862"/>
                </a:lnTo>
                <a:lnTo>
                  <a:pt x="3083365" y="439383"/>
                </a:lnTo>
                <a:lnTo>
                  <a:pt x="3070554" y="483382"/>
                </a:lnTo>
                <a:lnTo>
                  <a:pt x="3056503" y="526839"/>
                </a:lnTo>
                <a:lnTo>
                  <a:pt x="3041230" y="569732"/>
                </a:lnTo>
                <a:lnTo>
                  <a:pt x="3024758" y="612042"/>
                </a:lnTo>
                <a:lnTo>
                  <a:pt x="3007107" y="653747"/>
                </a:lnTo>
                <a:lnTo>
                  <a:pt x="2988297" y="694828"/>
                </a:lnTo>
                <a:lnTo>
                  <a:pt x="2968349" y="735263"/>
                </a:lnTo>
                <a:lnTo>
                  <a:pt x="2947283" y="775033"/>
                </a:lnTo>
                <a:lnTo>
                  <a:pt x="2925120" y="814117"/>
                </a:lnTo>
                <a:lnTo>
                  <a:pt x="2901880" y="852493"/>
                </a:lnTo>
                <a:lnTo>
                  <a:pt x="2877585" y="890143"/>
                </a:lnTo>
                <a:lnTo>
                  <a:pt x="2852253" y="927044"/>
                </a:lnTo>
                <a:lnTo>
                  <a:pt x="2825907" y="963177"/>
                </a:lnTo>
                <a:lnTo>
                  <a:pt x="2798566" y="998522"/>
                </a:lnTo>
                <a:lnTo>
                  <a:pt x="2770251" y="1033057"/>
                </a:lnTo>
                <a:lnTo>
                  <a:pt x="2740983" y="1066762"/>
                </a:lnTo>
                <a:lnTo>
                  <a:pt x="2710781" y="1099617"/>
                </a:lnTo>
                <a:lnTo>
                  <a:pt x="2679668" y="1131601"/>
                </a:lnTo>
                <a:lnTo>
                  <a:pt x="2647662" y="1162694"/>
                </a:lnTo>
                <a:lnTo>
                  <a:pt x="2614785" y="1192875"/>
                </a:lnTo>
                <a:lnTo>
                  <a:pt x="2581058" y="1222123"/>
                </a:lnTo>
                <a:lnTo>
                  <a:pt x="2546500" y="1250419"/>
                </a:lnTo>
                <a:lnTo>
                  <a:pt x="2511132" y="1277741"/>
                </a:lnTo>
                <a:lnTo>
                  <a:pt x="2474975" y="1304070"/>
                </a:lnTo>
                <a:lnTo>
                  <a:pt x="2438049" y="1329384"/>
                </a:lnTo>
                <a:lnTo>
                  <a:pt x="2400375" y="1353663"/>
                </a:lnTo>
                <a:lnTo>
                  <a:pt x="2361974" y="1376886"/>
                </a:lnTo>
                <a:lnTo>
                  <a:pt x="2322865" y="1399034"/>
                </a:lnTo>
                <a:lnTo>
                  <a:pt x="2283070" y="1420085"/>
                </a:lnTo>
                <a:lnTo>
                  <a:pt x="2242608" y="1440020"/>
                </a:lnTo>
                <a:lnTo>
                  <a:pt x="2201502" y="1458817"/>
                </a:lnTo>
                <a:lnTo>
                  <a:pt x="2159770" y="1476456"/>
                </a:lnTo>
                <a:lnTo>
                  <a:pt x="2117433" y="1492916"/>
                </a:lnTo>
                <a:lnTo>
                  <a:pt x="2074513" y="1508177"/>
                </a:lnTo>
                <a:lnTo>
                  <a:pt x="2031029" y="1522219"/>
                </a:lnTo>
                <a:lnTo>
                  <a:pt x="1987003" y="1535021"/>
                </a:lnTo>
                <a:lnTo>
                  <a:pt x="1942454" y="1546563"/>
                </a:lnTo>
                <a:lnTo>
                  <a:pt x="1897403" y="1556823"/>
                </a:lnTo>
                <a:lnTo>
                  <a:pt x="1851871" y="1565782"/>
                </a:lnTo>
                <a:lnTo>
                  <a:pt x="1805878" y="1573419"/>
                </a:lnTo>
                <a:lnTo>
                  <a:pt x="1759444" y="1579714"/>
                </a:lnTo>
                <a:lnTo>
                  <a:pt x="1712591" y="1584645"/>
                </a:lnTo>
                <a:lnTo>
                  <a:pt x="1665339" y="1588193"/>
                </a:lnTo>
                <a:lnTo>
                  <a:pt x="1617708" y="1590336"/>
                </a:lnTo>
                <a:lnTo>
                  <a:pt x="1569719" y="1591055"/>
                </a:lnTo>
                <a:lnTo>
                  <a:pt x="1521731" y="1590336"/>
                </a:lnTo>
                <a:lnTo>
                  <a:pt x="1474100" y="1588193"/>
                </a:lnTo>
                <a:lnTo>
                  <a:pt x="1426848" y="1584645"/>
                </a:lnTo>
                <a:lnTo>
                  <a:pt x="1379995" y="1579714"/>
                </a:lnTo>
                <a:lnTo>
                  <a:pt x="1333561" y="1573419"/>
                </a:lnTo>
                <a:lnTo>
                  <a:pt x="1287568" y="1565782"/>
                </a:lnTo>
                <a:lnTo>
                  <a:pt x="1242036" y="1556823"/>
                </a:lnTo>
                <a:lnTo>
                  <a:pt x="1196985" y="1546563"/>
                </a:lnTo>
                <a:lnTo>
                  <a:pt x="1152436" y="1535021"/>
                </a:lnTo>
                <a:lnTo>
                  <a:pt x="1108410" y="1522219"/>
                </a:lnTo>
                <a:lnTo>
                  <a:pt x="1064926" y="1508177"/>
                </a:lnTo>
                <a:lnTo>
                  <a:pt x="1022006" y="1492916"/>
                </a:lnTo>
                <a:lnTo>
                  <a:pt x="979669" y="1476456"/>
                </a:lnTo>
                <a:lnTo>
                  <a:pt x="937937" y="1458817"/>
                </a:lnTo>
                <a:lnTo>
                  <a:pt x="896831" y="1440020"/>
                </a:lnTo>
                <a:lnTo>
                  <a:pt x="856369" y="1420085"/>
                </a:lnTo>
                <a:lnTo>
                  <a:pt x="816574" y="1399034"/>
                </a:lnTo>
                <a:lnTo>
                  <a:pt x="777465" y="1376886"/>
                </a:lnTo>
                <a:lnTo>
                  <a:pt x="739064" y="1353663"/>
                </a:lnTo>
                <a:lnTo>
                  <a:pt x="701390" y="1329384"/>
                </a:lnTo>
                <a:lnTo>
                  <a:pt x="664464" y="1304070"/>
                </a:lnTo>
                <a:lnTo>
                  <a:pt x="628307" y="1277741"/>
                </a:lnTo>
                <a:lnTo>
                  <a:pt x="592939" y="1250419"/>
                </a:lnTo>
                <a:lnTo>
                  <a:pt x="558381" y="1222123"/>
                </a:lnTo>
                <a:lnTo>
                  <a:pt x="524654" y="1192875"/>
                </a:lnTo>
                <a:lnTo>
                  <a:pt x="491777" y="1162694"/>
                </a:lnTo>
                <a:lnTo>
                  <a:pt x="459771" y="1131601"/>
                </a:lnTo>
                <a:lnTo>
                  <a:pt x="428658" y="1099617"/>
                </a:lnTo>
                <a:lnTo>
                  <a:pt x="398456" y="1066762"/>
                </a:lnTo>
                <a:lnTo>
                  <a:pt x="369188" y="1033057"/>
                </a:lnTo>
                <a:lnTo>
                  <a:pt x="340873" y="998522"/>
                </a:lnTo>
                <a:lnTo>
                  <a:pt x="313532" y="963177"/>
                </a:lnTo>
                <a:lnTo>
                  <a:pt x="287186" y="927044"/>
                </a:lnTo>
                <a:lnTo>
                  <a:pt x="261854" y="890143"/>
                </a:lnTo>
                <a:lnTo>
                  <a:pt x="237559" y="852493"/>
                </a:lnTo>
                <a:lnTo>
                  <a:pt x="214319" y="814117"/>
                </a:lnTo>
                <a:lnTo>
                  <a:pt x="192156" y="775033"/>
                </a:lnTo>
                <a:lnTo>
                  <a:pt x="171090" y="735263"/>
                </a:lnTo>
                <a:lnTo>
                  <a:pt x="151142" y="694828"/>
                </a:lnTo>
                <a:lnTo>
                  <a:pt x="132332" y="653747"/>
                </a:lnTo>
                <a:lnTo>
                  <a:pt x="114681" y="612042"/>
                </a:lnTo>
                <a:lnTo>
                  <a:pt x="98209" y="569732"/>
                </a:lnTo>
                <a:lnTo>
                  <a:pt x="82936" y="526839"/>
                </a:lnTo>
                <a:lnTo>
                  <a:pt x="68885" y="483382"/>
                </a:lnTo>
                <a:lnTo>
                  <a:pt x="56074" y="439383"/>
                </a:lnTo>
                <a:lnTo>
                  <a:pt x="44524" y="394862"/>
                </a:lnTo>
                <a:lnTo>
                  <a:pt x="34256" y="349838"/>
                </a:lnTo>
                <a:lnTo>
                  <a:pt x="25291" y="304334"/>
                </a:lnTo>
                <a:lnTo>
                  <a:pt x="17648" y="258369"/>
                </a:lnTo>
                <a:lnTo>
                  <a:pt x="11350" y="211964"/>
                </a:lnTo>
                <a:lnTo>
                  <a:pt x="6415" y="165139"/>
                </a:lnTo>
                <a:lnTo>
                  <a:pt x="2864" y="117915"/>
                </a:lnTo>
                <a:lnTo>
                  <a:pt x="719" y="70312"/>
                </a:lnTo>
                <a:lnTo>
                  <a:pt x="0" y="22351"/>
                </a:lnTo>
                <a:lnTo>
                  <a:pt x="380" y="14858"/>
                </a:lnTo>
                <a:lnTo>
                  <a:pt x="762" y="7492"/>
                </a:lnTo>
                <a:lnTo>
                  <a:pt x="1142" y="0"/>
                </a:lnTo>
              </a:path>
            </a:pathLst>
          </a:custGeom>
          <a:ln w="18288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01896" y="2956560"/>
            <a:ext cx="3133725" cy="1545590"/>
          </a:xfrm>
          <a:custGeom>
            <a:avLst/>
            <a:gdLst/>
            <a:ahLst/>
            <a:cxnLst/>
            <a:rect l="l" t="t" r="r" b="b"/>
            <a:pathLst>
              <a:path w="3133725" h="1545589">
                <a:moveTo>
                  <a:pt x="0" y="1545335"/>
                </a:moveTo>
                <a:lnTo>
                  <a:pt x="6984" y="1407287"/>
                </a:lnTo>
                <a:lnTo>
                  <a:pt x="12502" y="1360071"/>
                </a:lnTo>
                <a:lnTo>
                  <a:pt x="19407" y="1313294"/>
                </a:lnTo>
                <a:lnTo>
                  <a:pt x="27680" y="1266977"/>
                </a:lnTo>
                <a:lnTo>
                  <a:pt x="37299" y="1221139"/>
                </a:lnTo>
                <a:lnTo>
                  <a:pt x="48242" y="1175804"/>
                </a:lnTo>
                <a:lnTo>
                  <a:pt x="60488" y="1130991"/>
                </a:lnTo>
                <a:lnTo>
                  <a:pt x="74017" y="1086723"/>
                </a:lnTo>
                <a:lnTo>
                  <a:pt x="88806" y="1043020"/>
                </a:lnTo>
                <a:lnTo>
                  <a:pt x="104835" y="999904"/>
                </a:lnTo>
                <a:lnTo>
                  <a:pt x="122082" y="957397"/>
                </a:lnTo>
                <a:lnTo>
                  <a:pt x="140526" y="915518"/>
                </a:lnTo>
                <a:lnTo>
                  <a:pt x="160146" y="874291"/>
                </a:lnTo>
                <a:lnTo>
                  <a:pt x="180920" y="833735"/>
                </a:lnTo>
                <a:lnTo>
                  <a:pt x="202827" y="793873"/>
                </a:lnTo>
                <a:lnTo>
                  <a:pt x="225846" y="754725"/>
                </a:lnTo>
                <a:lnTo>
                  <a:pt x="249956" y="716313"/>
                </a:lnTo>
                <a:lnTo>
                  <a:pt x="275135" y="678658"/>
                </a:lnTo>
                <a:lnTo>
                  <a:pt x="301362" y="641781"/>
                </a:lnTo>
                <a:lnTo>
                  <a:pt x="328615" y="605704"/>
                </a:lnTo>
                <a:lnTo>
                  <a:pt x="356875" y="570448"/>
                </a:lnTo>
                <a:lnTo>
                  <a:pt x="386118" y="536034"/>
                </a:lnTo>
                <a:lnTo>
                  <a:pt x="416324" y="502483"/>
                </a:lnTo>
                <a:lnTo>
                  <a:pt x="447472" y="469817"/>
                </a:lnTo>
                <a:lnTo>
                  <a:pt x="479541" y="438058"/>
                </a:lnTo>
                <a:lnTo>
                  <a:pt x="512508" y="407225"/>
                </a:lnTo>
                <a:lnTo>
                  <a:pt x="546353" y="377341"/>
                </a:lnTo>
                <a:lnTo>
                  <a:pt x="581055" y="348427"/>
                </a:lnTo>
                <a:lnTo>
                  <a:pt x="616592" y="320503"/>
                </a:lnTo>
                <a:lnTo>
                  <a:pt x="652943" y="293593"/>
                </a:lnTo>
                <a:lnTo>
                  <a:pt x="690087" y="267716"/>
                </a:lnTo>
                <a:lnTo>
                  <a:pt x="728002" y="242893"/>
                </a:lnTo>
                <a:lnTo>
                  <a:pt x="766668" y="219147"/>
                </a:lnTo>
                <a:lnTo>
                  <a:pt x="806062" y="196499"/>
                </a:lnTo>
                <a:lnTo>
                  <a:pt x="846164" y="174969"/>
                </a:lnTo>
                <a:lnTo>
                  <a:pt x="886952" y="154579"/>
                </a:lnTo>
                <a:lnTo>
                  <a:pt x="928406" y="135350"/>
                </a:lnTo>
                <a:lnTo>
                  <a:pt x="970503" y="117304"/>
                </a:lnTo>
                <a:lnTo>
                  <a:pt x="1013222" y="100462"/>
                </a:lnTo>
                <a:lnTo>
                  <a:pt x="1056543" y="84845"/>
                </a:lnTo>
                <a:lnTo>
                  <a:pt x="1100444" y="70474"/>
                </a:lnTo>
                <a:lnTo>
                  <a:pt x="1144904" y="57371"/>
                </a:lnTo>
                <a:lnTo>
                  <a:pt x="1189901" y="45557"/>
                </a:lnTo>
                <a:lnTo>
                  <a:pt x="1235414" y="35053"/>
                </a:lnTo>
                <a:lnTo>
                  <a:pt x="1281422" y="25881"/>
                </a:lnTo>
                <a:lnTo>
                  <a:pt x="1327904" y="18061"/>
                </a:lnTo>
                <a:lnTo>
                  <a:pt x="1374838" y="11616"/>
                </a:lnTo>
                <a:lnTo>
                  <a:pt x="1422203" y="6566"/>
                </a:lnTo>
                <a:lnTo>
                  <a:pt x="1469978" y="2932"/>
                </a:lnTo>
                <a:lnTo>
                  <a:pt x="1518141" y="736"/>
                </a:lnTo>
                <a:lnTo>
                  <a:pt x="1566671" y="0"/>
                </a:lnTo>
                <a:lnTo>
                  <a:pt x="1615202" y="736"/>
                </a:lnTo>
                <a:lnTo>
                  <a:pt x="1663365" y="2932"/>
                </a:lnTo>
                <a:lnTo>
                  <a:pt x="1711140" y="6566"/>
                </a:lnTo>
                <a:lnTo>
                  <a:pt x="1758505" y="11616"/>
                </a:lnTo>
                <a:lnTo>
                  <a:pt x="1805439" y="18061"/>
                </a:lnTo>
                <a:lnTo>
                  <a:pt x="1851921" y="25881"/>
                </a:lnTo>
                <a:lnTo>
                  <a:pt x="1897929" y="35053"/>
                </a:lnTo>
                <a:lnTo>
                  <a:pt x="1943442" y="45557"/>
                </a:lnTo>
                <a:lnTo>
                  <a:pt x="1988439" y="57371"/>
                </a:lnTo>
                <a:lnTo>
                  <a:pt x="2032899" y="70474"/>
                </a:lnTo>
                <a:lnTo>
                  <a:pt x="2076800" y="84845"/>
                </a:lnTo>
                <a:lnTo>
                  <a:pt x="2120121" y="100462"/>
                </a:lnTo>
                <a:lnTo>
                  <a:pt x="2162840" y="117304"/>
                </a:lnTo>
                <a:lnTo>
                  <a:pt x="2204937" y="135350"/>
                </a:lnTo>
                <a:lnTo>
                  <a:pt x="2246391" y="154579"/>
                </a:lnTo>
                <a:lnTo>
                  <a:pt x="2287179" y="174969"/>
                </a:lnTo>
                <a:lnTo>
                  <a:pt x="2327281" y="196499"/>
                </a:lnTo>
                <a:lnTo>
                  <a:pt x="2366675" y="219147"/>
                </a:lnTo>
                <a:lnTo>
                  <a:pt x="2405341" y="242893"/>
                </a:lnTo>
                <a:lnTo>
                  <a:pt x="2443256" y="267715"/>
                </a:lnTo>
                <a:lnTo>
                  <a:pt x="2480400" y="293593"/>
                </a:lnTo>
                <a:lnTo>
                  <a:pt x="2516751" y="320503"/>
                </a:lnTo>
                <a:lnTo>
                  <a:pt x="2552288" y="348427"/>
                </a:lnTo>
                <a:lnTo>
                  <a:pt x="2586990" y="377341"/>
                </a:lnTo>
                <a:lnTo>
                  <a:pt x="2620835" y="407225"/>
                </a:lnTo>
                <a:lnTo>
                  <a:pt x="2653802" y="438058"/>
                </a:lnTo>
                <a:lnTo>
                  <a:pt x="2685871" y="469817"/>
                </a:lnTo>
                <a:lnTo>
                  <a:pt x="2717019" y="502483"/>
                </a:lnTo>
                <a:lnTo>
                  <a:pt x="2747225" y="536034"/>
                </a:lnTo>
                <a:lnTo>
                  <a:pt x="2776468" y="570448"/>
                </a:lnTo>
                <a:lnTo>
                  <a:pt x="2804728" y="605704"/>
                </a:lnTo>
                <a:lnTo>
                  <a:pt x="2831981" y="641781"/>
                </a:lnTo>
                <a:lnTo>
                  <a:pt x="2858208" y="678658"/>
                </a:lnTo>
                <a:lnTo>
                  <a:pt x="2883387" y="716313"/>
                </a:lnTo>
                <a:lnTo>
                  <a:pt x="2907497" y="754725"/>
                </a:lnTo>
                <a:lnTo>
                  <a:pt x="2930516" y="793873"/>
                </a:lnTo>
                <a:lnTo>
                  <a:pt x="2952423" y="833735"/>
                </a:lnTo>
                <a:lnTo>
                  <a:pt x="2973197" y="874291"/>
                </a:lnTo>
                <a:lnTo>
                  <a:pt x="2992817" y="915518"/>
                </a:lnTo>
                <a:lnTo>
                  <a:pt x="3011261" y="957397"/>
                </a:lnTo>
                <a:lnTo>
                  <a:pt x="3028508" y="999904"/>
                </a:lnTo>
                <a:lnTo>
                  <a:pt x="3044537" y="1043020"/>
                </a:lnTo>
                <a:lnTo>
                  <a:pt x="3059326" y="1086723"/>
                </a:lnTo>
                <a:lnTo>
                  <a:pt x="3072855" y="1130991"/>
                </a:lnTo>
                <a:lnTo>
                  <a:pt x="3085101" y="1175804"/>
                </a:lnTo>
                <a:lnTo>
                  <a:pt x="3096044" y="1221139"/>
                </a:lnTo>
                <a:lnTo>
                  <a:pt x="3105663" y="1266977"/>
                </a:lnTo>
                <a:lnTo>
                  <a:pt x="3113936" y="1313294"/>
                </a:lnTo>
                <a:lnTo>
                  <a:pt x="3120841" y="1360071"/>
                </a:lnTo>
                <a:lnTo>
                  <a:pt x="3126358" y="1407287"/>
                </a:lnTo>
                <a:lnTo>
                  <a:pt x="3133344" y="1545335"/>
                </a:lnTo>
              </a:path>
            </a:pathLst>
          </a:custGeom>
          <a:ln w="1828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17870" y="3607308"/>
            <a:ext cx="511809" cy="443230"/>
          </a:xfrm>
          <a:custGeom>
            <a:avLst/>
            <a:gdLst/>
            <a:ahLst/>
            <a:cxnLst/>
            <a:rect l="l" t="t" r="r" b="b"/>
            <a:pathLst>
              <a:path w="511810" h="443229">
                <a:moveTo>
                  <a:pt x="511301" y="133477"/>
                </a:moveTo>
                <a:lnTo>
                  <a:pt x="511301" y="77456"/>
                </a:lnTo>
                <a:lnTo>
                  <a:pt x="511301" y="48688"/>
                </a:lnTo>
                <a:lnTo>
                  <a:pt x="511301" y="38090"/>
                </a:lnTo>
                <a:lnTo>
                  <a:pt x="511301" y="36576"/>
                </a:lnTo>
                <a:lnTo>
                  <a:pt x="456015" y="36576"/>
                </a:lnTo>
                <a:lnTo>
                  <a:pt x="427624" y="36576"/>
                </a:lnTo>
                <a:lnTo>
                  <a:pt x="417165" y="36576"/>
                </a:lnTo>
                <a:lnTo>
                  <a:pt x="415670" y="36576"/>
                </a:lnTo>
                <a:lnTo>
                  <a:pt x="409378" y="36244"/>
                </a:lnTo>
                <a:lnTo>
                  <a:pt x="358139" y="30226"/>
                </a:lnTo>
                <a:lnTo>
                  <a:pt x="321500" y="13303"/>
                </a:lnTo>
                <a:lnTo>
                  <a:pt x="298561" y="4044"/>
                </a:lnTo>
                <a:lnTo>
                  <a:pt x="275335" y="0"/>
                </a:lnTo>
                <a:lnTo>
                  <a:pt x="237110" y="0"/>
                </a:lnTo>
                <a:lnTo>
                  <a:pt x="182610" y="0"/>
                </a:lnTo>
                <a:lnTo>
                  <a:pt x="133800" y="0"/>
                </a:lnTo>
                <a:lnTo>
                  <a:pt x="112649" y="0"/>
                </a:lnTo>
                <a:lnTo>
                  <a:pt x="109785" y="25"/>
                </a:lnTo>
                <a:lnTo>
                  <a:pt x="72770" y="17526"/>
                </a:lnTo>
                <a:lnTo>
                  <a:pt x="31287" y="136909"/>
                </a:lnTo>
                <a:lnTo>
                  <a:pt x="9985" y="198215"/>
                </a:lnTo>
                <a:lnTo>
                  <a:pt x="2137" y="220801"/>
                </a:lnTo>
                <a:lnTo>
                  <a:pt x="1015" y="224028"/>
                </a:lnTo>
                <a:lnTo>
                  <a:pt x="436" y="228427"/>
                </a:lnTo>
                <a:lnTo>
                  <a:pt x="0" y="238934"/>
                </a:lnTo>
                <a:lnTo>
                  <a:pt x="1658" y="251513"/>
                </a:lnTo>
                <a:lnTo>
                  <a:pt x="29717" y="274828"/>
                </a:lnTo>
                <a:lnTo>
                  <a:pt x="110849" y="274828"/>
                </a:lnTo>
                <a:lnTo>
                  <a:pt x="152511" y="274828"/>
                </a:lnTo>
                <a:lnTo>
                  <a:pt x="167860" y="274828"/>
                </a:lnTo>
                <a:lnTo>
                  <a:pt x="170052" y="274828"/>
                </a:lnTo>
                <a:lnTo>
                  <a:pt x="170168" y="280056"/>
                </a:lnTo>
                <a:lnTo>
                  <a:pt x="163702" y="322580"/>
                </a:lnTo>
                <a:lnTo>
                  <a:pt x="149701" y="353520"/>
                </a:lnTo>
                <a:lnTo>
                  <a:pt x="142593" y="370353"/>
                </a:lnTo>
                <a:lnTo>
                  <a:pt x="138175" y="384556"/>
                </a:lnTo>
                <a:lnTo>
                  <a:pt x="136503" y="398121"/>
                </a:lnTo>
                <a:lnTo>
                  <a:pt x="135747" y="414686"/>
                </a:lnTo>
                <a:lnTo>
                  <a:pt x="138586" y="430061"/>
                </a:lnTo>
                <a:lnTo>
                  <a:pt x="147700" y="440055"/>
                </a:lnTo>
                <a:lnTo>
                  <a:pt x="160075" y="442696"/>
                </a:lnTo>
                <a:lnTo>
                  <a:pt x="170211" y="440705"/>
                </a:lnTo>
                <a:lnTo>
                  <a:pt x="277302" y="337998"/>
                </a:lnTo>
                <a:lnTo>
                  <a:pt x="327485" y="288004"/>
                </a:lnTo>
                <a:lnTo>
                  <a:pt x="345973" y="269585"/>
                </a:lnTo>
                <a:lnTo>
                  <a:pt x="348614" y="266954"/>
                </a:lnTo>
                <a:lnTo>
                  <a:pt x="386968" y="243078"/>
                </a:lnTo>
                <a:lnTo>
                  <a:pt x="457469" y="240299"/>
                </a:lnTo>
                <a:lnTo>
                  <a:pt x="511301" y="239903"/>
                </a:lnTo>
                <a:lnTo>
                  <a:pt x="511301" y="133477"/>
                </a:lnTo>
                <a:close/>
              </a:path>
            </a:pathLst>
          </a:custGeom>
          <a:ln w="15240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30740" y="1815083"/>
            <a:ext cx="0" cy="1174115"/>
          </a:xfrm>
          <a:custGeom>
            <a:avLst/>
            <a:gdLst/>
            <a:ahLst/>
            <a:cxnLst/>
            <a:rect l="l" t="t" r="r" b="b"/>
            <a:pathLst>
              <a:path h="1174114">
                <a:moveTo>
                  <a:pt x="0" y="0"/>
                </a:moveTo>
                <a:lnTo>
                  <a:pt x="0" y="1173988"/>
                </a:lnTo>
              </a:path>
            </a:pathLst>
          </a:custGeom>
          <a:ln w="9144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76816" y="15514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19488" y="1594103"/>
            <a:ext cx="219455" cy="21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96656" y="3093720"/>
            <a:ext cx="2886710" cy="2886710"/>
          </a:xfrm>
          <a:custGeom>
            <a:avLst/>
            <a:gdLst/>
            <a:ahLst/>
            <a:cxnLst/>
            <a:rect l="l" t="t" r="r" b="b"/>
            <a:pathLst>
              <a:path w="2886709" h="2886710">
                <a:moveTo>
                  <a:pt x="1443227" y="0"/>
                </a:moveTo>
                <a:lnTo>
                  <a:pt x="1394621" y="803"/>
                </a:lnTo>
                <a:lnTo>
                  <a:pt x="1346417" y="3195"/>
                </a:lnTo>
                <a:lnTo>
                  <a:pt x="1298641" y="7152"/>
                </a:lnTo>
                <a:lnTo>
                  <a:pt x="1251317" y="12648"/>
                </a:lnTo>
                <a:lnTo>
                  <a:pt x="1204471" y="19658"/>
                </a:lnTo>
                <a:lnTo>
                  <a:pt x="1158129" y="28156"/>
                </a:lnTo>
                <a:lnTo>
                  <a:pt x="1112315" y="38117"/>
                </a:lnTo>
                <a:lnTo>
                  <a:pt x="1067055" y="49517"/>
                </a:lnTo>
                <a:lnTo>
                  <a:pt x="1022374" y="62328"/>
                </a:lnTo>
                <a:lnTo>
                  <a:pt x="978298" y="76528"/>
                </a:lnTo>
                <a:lnTo>
                  <a:pt x="934851" y="92089"/>
                </a:lnTo>
                <a:lnTo>
                  <a:pt x="892059" y="108988"/>
                </a:lnTo>
                <a:lnTo>
                  <a:pt x="849948" y="127198"/>
                </a:lnTo>
                <a:lnTo>
                  <a:pt x="808541" y="146694"/>
                </a:lnTo>
                <a:lnTo>
                  <a:pt x="767866" y="167452"/>
                </a:lnTo>
                <a:lnTo>
                  <a:pt x="727946" y="189446"/>
                </a:lnTo>
                <a:lnTo>
                  <a:pt x="688808" y="212650"/>
                </a:lnTo>
                <a:lnTo>
                  <a:pt x="650476" y="237039"/>
                </a:lnTo>
                <a:lnTo>
                  <a:pt x="612975" y="262589"/>
                </a:lnTo>
                <a:lnTo>
                  <a:pt x="576332" y="289273"/>
                </a:lnTo>
                <a:lnTo>
                  <a:pt x="540571" y="317067"/>
                </a:lnTo>
                <a:lnTo>
                  <a:pt x="505717" y="345945"/>
                </a:lnTo>
                <a:lnTo>
                  <a:pt x="471796" y="375883"/>
                </a:lnTo>
                <a:lnTo>
                  <a:pt x="438833" y="406854"/>
                </a:lnTo>
                <a:lnTo>
                  <a:pt x="406854" y="438833"/>
                </a:lnTo>
                <a:lnTo>
                  <a:pt x="375883" y="471796"/>
                </a:lnTo>
                <a:lnTo>
                  <a:pt x="345945" y="505717"/>
                </a:lnTo>
                <a:lnTo>
                  <a:pt x="317067" y="540571"/>
                </a:lnTo>
                <a:lnTo>
                  <a:pt x="289273" y="576332"/>
                </a:lnTo>
                <a:lnTo>
                  <a:pt x="262589" y="612975"/>
                </a:lnTo>
                <a:lnTo>
                  <a:pt x="237039" y="650476"/>
                </a:lnTo>
                <a:lnTo>
                  <a:pt x="212650" y="688808"/>
                </a:lnTo>
                <a:lnTo>
                  <a:pt x="189446" y="727946"/>
                </a:lnTo>
                <a:lnTo>
                  <a:pt x="167452" y="767866"/>
                </a:lnTo>
                <a:lnTo>
                  <a:pt x="146694" y="808541"/>
                </a:lnTo>
                <a:lnTo>
                  <a:pt x="127198" y="849948"/>
                </a:lnTo>
                <a:lnTo>
                  <a:pt x="108988" y="892059"/>
                </a:lnTo>
                <a:lnTo>
                  <a:pt x="92089" y="934851"/>
                </a:lnTo>
                <a:lnTo>
                  <a:pt x="76528" y="978298"/>
                </a:lnTo>
                <a:lnTo>
                  <a:pt x="62328" y="1022374"/>
                </a:lnTo>
                <a:lnTo>
                  <a:pt x="49517" y="1067055"/>
                </a:lnTo>
                <a:lnTo>
                  <a:pt x="38117" y="1112315"/>
                </a:lnTo>
                <a:lnTo>
                  <a:pt x="28156" y="1158129"/>
                </a:lnTo>
                <a:lnTo>
                  <a:pt x="19658" y="1204471"/>
                </a:lnTo>
                <a:lnTo>
                  <a:pt x="12648" y="1251317"/>
                </a:lnTo>
                <a:lnTo>
                  <a:pt x="7152" y="1298641"/>
                </a:lnTo>
                <a:lnTo>
                  <a:pt x="3195" y="1346417"/>
                </a:lnTo>
                <a:lnTo>
                  <a:pt x="803" y="1394621"/>
                </a:lnTo>
                <a:lnTo>
                  <a:pt x="0" y="1443227"/>
                </a:lnTo>
                <a:lnTo>
                  <a:pt x="803" y="1491834"/>
                </a:lnTo>
                <a:lnTo>
                  <a:pt x="3195" y="1540038"/>
                </a:lnTo>
                <a:lnTo>
                  <a:pt x="7152" y="1587814"/>
                </a:lnTo>
                <a:lnTo>
                  <a:pt x="12648" y="1635138"/>
                </a:lnTo>
                <a:lnTo>
                  <a:pt x="19658" y="1681984"/>
                </a:lnTo>
                <a:lnTo>
                  <a:pt x="28156" y="1728326"/>
                </a:lnTo>
                <a:lnTo>
                  <a:pt x="38117" y="1774140"/>
                </a:lnTo>
                <a:lnTo>
                  <a:pt x="49517" y="1819400"/>
                </a:lnTo>
                <a:lnTo>
                  <a:pt x="62328" y="1864081"/>
                </a:lnTo>
                <a:lnTo>
                  <a:pt x="76528" y="1908157"/>
                </a:lnTo>
                <a:lnTo>
                  <a:pt x="92089" y="1951604"/>
                </a:lnTo>
                <a:lnTo>
                  <a:pt x="108988" y="1994396"/>
                </a:lnTo>
                <a:lnTo>
                  <a:pt x="127198" y="2036507"/>
                </a:lnTo>
                <a:lnTo>
                  <a:pt x="146694" y="2077914"/>
                </a:lnTo>
                <a:lnTo>
                  <a:pt x="167452" y="2118589"/>
                </a:lnTo>
                <a:lnTo>
                  <a:pt x="189446" y="2158509"/>
                </a:lnTo>
                <a:lnTo>
                  <a:pt x="212650" y="2197647"/>
                </a:lnTo>
                <a:lnTo>
                  <a:pt x="237039" y="2235979"/>
                </a:lnTo>
                <a:lnTo>
                  <a:pt x="262589" y="2273480"/>
                </a:lnTo>
                <a:lnTo>
                  <a:pt x="289273" y="2310123"/>
                </a:lnTo>
                <a:lnTo>
                  <a:pt x="317067" y="2345884"/>
                </a:lnTo>
                <a:lnTo>
                  <a:pt x="345945" y="2380738"/>
                </a:lnTo>
                <a:lnTo>
                  <a:pt x="375883" y="2414659"/>
                </a:lnTo>
                <a:lnTo>
                  <a:pt x="406854" y="2447622"/>
                </a:lnTo>
                <a:lnTo>
                  <a:pt x="438833" y="2479601"/>
                </a:lnTo>
                <a:lnTo>
                  <a:pt x="471796" y="2510572"/>
                </a:lnTo>
                <a:lnTo>
                  <a:pt x="505717" y="2540510"/>
                </a:lnTo>
                <a:lnTo>
                  <a:pt x="540571" y="2569388"/>
                </a:lnTo>
                <a:lnTo>
                  <a:pt x="576332" y="2597182"/>
                </a:lnTo>
                <a:lnTo>
                  <a:pt x="612975" y="2623866"/>
                </a:lnTo>
                <a:lnTo>
                  <a:pt x="650476" y="2649416"/>
                </a:lnTo>
                <a:lnTo>
                  <a:pt x="688808" y="2673805"/>
                </a:lnTo>
                <a:lnTo>
                  <a:pt x="727946" y="2697009"/>
                </a:lnTo>
                <a:lnTo>
                  <a:pt x="767866" y="2719003"/>
                </a:lnTo>
                <a:lnTo>
                  <a:pt x="808541" y="2739761"/>
                </a:lnTo>
                <a:lnTo>
                  <a:pt x="849948" y="2759257"/>
                </a:lnTo>
                <a:lnTo>
                  <a:pt x="892059" y="2777467"/>
                </a:lnTo>
                <a:lnTo>
                  <a:pt x="934851" y="2794366"/>
                </a:lnTo>
                <a:lnTo>
                  <a:pt x="978298" y="2809927"/>
                </a:lnTo>
                <a:lnTo>
                  <a:pt x="1022374" y="2824127"/>
                </a:lnTo>
                <a:lnTo>
                  <a:pt x="1067055" y="2836938"/>
                </a:lnTo>
                <a:lnTo>
                  <a:pt x="1112315" y="2848338"/>
                </a:lnTo>
                <a:lnTo>
                  <a:pt x="1158129" y="2858299"/>
                </a:lnTo>
                <a:lnTo>
                  <a:pt x="1204471" y="2866797"/>
                </a:lnTo>
                <a:lnTo>
                  <a:pt x="1251317" y="2873807"/>
                </a:lnTo>
                <a:lnTo>
                  <a:pt x="1298641" y="2879303"/>
                </a:lnTo>
                <a:lnTo>
                  <a:pt x="1346417" y="2883260"/>
                </a:lnTo>
                <a:lnTo>
                  <a:pt x="1394621" y="2885652"/>
                </a:lnTo>
                <a:lnTo>
                  <a:pt x="1443227" y="2886455"/>
                </a:lnTo>
                <a:lnTo>
                  <a:pt x="1491834" y="2885652"/>
                </a:lnTo>
                <a:lnTo>
                  <a:pt x="1540038" y="2883260"/>
                </a:lnTo>
                <a:lnTo>
                  <a:pt x="1587814" y="2879303"/>
                </a:lnTo>
                <a:lnTo>
                  <a:pt x="1635138" y="2873807"/>
                </a:lnTo>
                <a:lnTo>
                  <a:pt x="1681984" y="2866797"/>
                </a:lnTo>
                <a:lnTo>
                  <a:pt x="1728326" y="2858299"/>
                </a:lnTo>
                <a:lnTo>
                  <a:pt x="1774140" y="2848338"/>
                </a:lnTo>
                <a:lnTo>
                  <a:pt x="1819400" y="2836938"/>
                </a:lnTo>
                <a:lnTo>
                  <a:pt x="1864081" y="2824127"/>
                </a:lnTo>
                <a:lnTo>
                  <a:pt x="1908157" y="2809927"/>
                </a:lnTo>
                <a:lnTo>
                  <a:pt x="1951604" y="2794366"/>
                </a:lnTo>
                <a:lnTo>
                  <a:pt x="1994396" y="2777467"/>
                </a:lnTo>
                <a:lnTo>
                  <a:pt x="2036507" y="2759257"/>
                </a:lnTo>
                <a:lnTo>
                  <a:pt x="2077914" y="2739761"/>
                </a:lnTo>
                <a:lnTo>
                  <a:pt x="2118589" y="2719003"/>
                </a:lnTo>
                <a:lnTo>
                  <a:pt x="2158509" y="2697009"/>
                </a:lnTo>
                <a:lnTo>
                  <a:pt x="2197647" y="2673805"/>
                </a:lnTo>
                <a:lnTo>
                  <a:pt x="2235979" y="2649416"/>
                </a:lnTo>
                <a:lnTo>
                  <a:pt x="2273480" y="2623866"/>
                </a:lnTo>
                <a:lnTo>
                  <a:pt x="2310123" y="2597182"/>
                </a:lnTo>
                <a:lnTo>
                  <a:pt x="2345884" y="2569388"/>
                </a:lnTo>
                <a:lnTo>
                  <a:pt x="2380738" y="2540510"/>
                </a:lnTo>
                <a:lnTo>
                  <a:pt x="2414659" y="2510572"/>
                </a:lnTo>
                <a:lnTo>
                  <a:pt x="2447622" y="2479601"/>
                </a:lnTo>
                <a:lnTo>
                  <a:pt x="2479601" y="2447622"/>
                </a:lnTo>
                <a:lnTo>
                  <a:pt x="2510572" y="2414659"/>
                </a:lnTo>
                <a:lnTo>
                  <a:pt x="2540510" y="2380738"/>
                </a:lnTo>
                <a:lnTo>
                  <a:pt x="2569388" y="2345884"/>
                </a:lnTo>
                <a:lnTo>
                  <a:pt x="2597182" y="2310123"/>
                </a:lnTo>
                <a:lnTo>
                  <a:pt x="2623866" y="2273480"/>
                </a:lnTo>
                <a:lnTo>
                  <a:pt x="2649416" y="2235979"/>
                </a:lnTo>
                <a:lnTo>
                  <a:pt x="2673805" y="2197647"/>
                </a:lnTo>
                <a:lnTo>
                  <a:pt x="2697009" y="2158509"/>
                </a:lnTo>
                <a:lnTo>
                  <a:pt x="2719003" y="2118589"/>
                </a:lnTo>
                <a:lnTo>
                  <a:pt x="2739761" y="2077914"/>
                </a:lnTo>
                <a:lnTo>
                  <a:pt x="2759257" y="2036507"/>
                </a:lnTo>
                <a:lnTo>
                  <a:pt x="2777467" y="1994396"/>
                </a:lnTo>
                <a:lnTo>
                  <a:pt x="2794366" y="1951604"/>
                </a:lnTo>
                <a:lnTo>
                  <a:pt x="2809927" y="1908157"/>
                </a:lnTo>
                <a:lnTo>
                  <a:pt x="2824127" y="1864081"/>
                </a:lnTo>
                <a:lnTo>
                  <a:pt x="2836938" y="1819400"/>
                </a:lnTo>
                <a:lnTo>
                  <a:pt x="2848338" y="1774140"/>
                </a:lnTo>
                <a:lnTo>
                  <a:pt x="2858299" y="1728326"/>
                </a:lnTo>
                <a:lnTo>
                  <a:pt x="2866797" y="1681984"/>
                </a:lnTo>
                <a:lnTo>
                  <a:pt x="2873807" y="1635138"/>
                </a:lnTo>
                <a:lnTo>
                  <a:pt x="2879303" y="1587814"/>
                </a:lnTo>
                <a:lnTo>
                  <a:pt x="2883260" y="1540038"/>
                </a:lnTo>
                <a:lnTo>
                  <a:pt x="2885652" y="1491834"/>
                </a:lnTo>
                <a:lnTo>
                  <a:pt x="2886455" y="1443227"/>
                </a:lnTo>
                <a:lnTo>
                  <a:pt x="2885652" y="1394621"/>
                </a:lnTo>
                <a:lnTo>
                  <a:pt x="2883260" y="1346417"/>
                </a:lnTo>
                <a:lnTo>
                  <a:pt x="2879303" y="1298641"/>
                </a:lnTo>
                <a:lnTo>
                  <a:pt x="2873807" y="1251317"/>
                </a:lnTo>
                <a:lnTo>
                  <a:pt x="2866797" y="1204471"/>
                </a:lnTo>
                <a:lnTo>
                  <a:pt x="2858299" y="1158129"/>
                </a:lnTo>
                <a:lnTo>
                  <a:pt x="2848338" y="1112315"/>
                </a:lnTo>
                <a:lnTo>
                  <a:pt x="2836938" y="1067055"/>
                </a:lnTo>
                <a:lnTo>
                  <a:pt x="2824127" y="1022374"/>
                </a:lnTo>
                <a:lnTo>
                  <a:pt x="2809927" y="978298"/>
                </a:lnTo>
                <a:lnTo>
                  <a:pt x="2794366" y="934851"/>
                </a:lnTo>
                <a:lnTo>
                  <a:pt x="2777467" y="892059"/>
                </a:lnTo>
                <a:lnTo>
                  <a:pt x="2759257" y="849948"/>
                </a:lnTo>
                <a:lnTo>
                  <a:pt x="2739761" y="808541"/>
                </a:lnTo>
                <a:lnTo>
                  <a:pt x="2719003" y="767866"/>
                </a:lnTo>
                <a:lnTo>
                  <a:pt x="2697009" y="727946"/>
                </a:lnTo>
                <a:lnTo>
                  <a:pt x="2673805" y="688808"/>
                </a:lnTo>
                <a:lnTo>
                  <a:pt x="2649416" y="650476"/>
                </a:lnTo>
                <a:lnTo>
                  <a:pt x="2623866" y="612975"/>
                </a:lnTo>
                <a:lnTo>
                  <a:pt x="2597182" y="576332"/>
                </a:lnTo>
                <a:lnTo>
                  <a:pt x="2569388" y="540571"/>
                </a:lnTo>
                <a:lnTo>
                  <a:pt x="2540510" y="505717"/>
                </a:lnTo>
                <a:lnTo>
                  <a:pt x="2510572" y="471796"/>
                </a:lnTo>
                <a:lnTo>
                  <a:pt x="2479601" y="438833"/>
                </a:lnTo>
                <a:lnTo>
                  <a:pt x="2447622" y="406854"/>
                </a:lnTo>
                <a:lnTo>
                  <a:pt x="2414659" y="375883"/>
                </a:lnTo>
                <a:lnTo>
                  <a:pt x="2380738" y="345945"/>
                </a:lnTo>
                <a:lnTo>
                  <a:pt x="2345884" y="317067"/>
                </a:lnTo>
                <a:lnTo>
                  <a:pt x="2310123" y="289273"/>
                </a:lnTo>
                <a:lnTo>
                  <a:pt x="2273480" y="262589"/>
                </a:lnTo>
                <a:lnTo>
                  <a:pt x="2235979" y="237039"/>
                </a:lnTo>
                <a:lnTo>
                  <a:pt x="2197647" y="212650"/>
                </a:lnTo>
                <a:lnTo>
                  <a:pt x="2158509" y="189446"/>
                </a:lnTo>
                <a:lnTo>
                  <a:pt x="2118589" y="167452"/>
                </a:lnTo>
                <a:lnTo>
                  <a:pt x="2077914" y="146694"/>
                </a:lnTo>
                <a:lnTo>
                  <a:pt x="2036507" y="127198"/>
                </a:lnTo>
                <a:lnTo>
                  <a:pt x="1994396" y="108988"/>
                </a:lnTo>
                <a:lnTo>
                  <a:pt x="1951604" y="92089"/>
                </a:lnTo>
                <a:lnTo>
                  <a:pt x="1908157" y="76528"/>
                </a:lnTo>
                <a:lnTo>
                  <a:pt x="1864081" y="62328"/>
                </a:lnTo>
                <a:lnTo>
                  <a:pt x="1819400" y="49517"/>
                </a:lnTo>
                <a:lnTo>
                  <a:pt x="1774140" y="38117"/>
                </a:lnTo>
                <a:lnTo>
                  <a:pt x="1728326" y="28156"/>
                </a:lnTo>
                <a:lnTo>
                  <a:pt x="1681984" y="19658"/>
                </a:lnTo>
                <a:lnTo>
                  <a:pt x="1635138" y="12648"/>
                </a:lnTo>
                <a:lnTo>
                  <a:pt x="1587814" y="7152"/>
                </a:lnTo>
                <a:lnTo>
                  <a:pt x="1540038" y="3195"/>
                </a:lnTo>
                <a:lnTo>
                  <a:pt x="1491834" y="803"/>
                </a:lnTo>
                <a:lnTo>
                  <a:pt x="144322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96656" y="3093720"/>
            <a:ext cx="2886710" cy="2886710"/>
          </a:xfrm>
          <a:custGeom>
            <a:avLst/>
            <a:gdLst/>
            <a:ahLst/>
            <a:cxnLst/>
            <a:rect l="l" t="t" r="r" b="b"/>
            <a:pathLst>
              <a:path w="2886709" h="2886710">
                <a:moveTo>
                  <a:pt x="0" y="1443227"/>
                </a:moveTo>
                <a:lnTo>
                  <a:pt x="803" y="1394621"/>
                </a:lnTo>
                <a:lnTo>
                  <a:pt x="3195" y="1346417"/>
                </a:lnTo>
                <a:lnTo>
                  <a:pt x="7152" y="1298641"/>
                </a:lnTo>
                <a:lnTo>
                  <a:pt x="12648" y="1251317"/>
                </a:lnTo>
                <a:lnTo>
                  <a:pt x="19658" y="1204471"/>
                </a:lnTo>
                <a:lnTo>
                  <a:pt x="28156" y="1158129"/>
                </a:lnTo>
                <a:lnTo>
                  <a:pt x="38117" y="1112315"/>
                </a:lnTo>
                <a:lnTo>
                  <a:pt x="49517" y="1067055"/>
                </a:lnTo>
                <a:lnTo>
                  <a:pt x="62328" y="1022374"/>
                </a:lnTo>
                <a:lnTo>
                  <a:pt x="76528" y="978298"/>
                </a:lnTo>
                <a:lnTo>
                  <a:pt x="92089" y="934851"/>
                </a:lnTo>
                <a:lnTo>
                  <a:pt x="108988" y="892059"/>
                </a:lnTo>
                <a:lnTo>
                  <a:pt x="127198" y="849948"/>
                </a:lnTo>
                <a:lnTo>
                  <a:pt x="146694" y="808541"/>
                </a:lnTo>
                <a:lnTo>
                  <a:pt x="167452" y="767866"/>
                </a:lnTo>
                <a:lnTo>
                  <a:pt x="189446" y="727946"/>
                </a:lnTo>
                <a:lnTo>
                  <a:pt x="212650" y="688808"/>
                </a:lnTo>
                <a:lnTo>
                  <a:pt x="237039" y="650476"/>
                </a:lnTo>
                <a:lnTo>
                  <a:pt x="262589" y="612975"/>
                </a:lnTo>
                <a:lnTo>
                  <a:pt x="289273" y="576332"/>
                </a:lnTo>
                <a:lnTo>
                  <a:pt x="317067" y="540571"/>
                </a:lnTo>
                <a:lnTo>
                  <a:pt x="345945" y="505717"/>
                </a:lnTo>
                <a:lnTo>
                  <a:pt x="375883" y="471796"/>
                </a:lnTo>
                <a:lnTo>
                  <a:pt x="406854" y="438833"/>
                </a:lnTo>
                <a:lnTo>
                  <a:pt x="438833" y="406854"/>
                </a:lnTo>
                <a:lnTo>
                  <a:pt x="471796" y="375883"/>
                </a:lnTo>
                <a:lnTo>
                  <a:pt x="505717" y="345945"/>
                </a:lnTo>
                <a:lnTo>
                  <a:pt x="540571" y="317067"/>
                </a:lnTo>
                <a:lnTo>
                  <a:pt x="576332" y="289273"/>
                </a:lnTo>
                <a:lnTo>
                  <a:pt x="612975" y="262589"/>
                </a:lnTo>
                <a:lnTo>
                  <a:pt x="650476" y="237039"/>
                </a:lnTo>
                <a:lnTo>
                  <a:pt x="688808" y="212650"/>
                </a:lnTo>
                <a:lnTo>
                  <a:pt x="727946" y="189446"/>
                </a:lnTo>
                <a:lnTo>
                  <a:pt x="767866" y="167452"/>
                </a:lnTo>
                <a:lnTo>
                  <a:pt x="808541" y="146694"/>
                </a:lnTo>
                <a:lnTo>
                  <a:pt x="849948" y="127198"/>
                </a:lnTo>
                <a:lnTo>
                  <a:pt x="892059" y="108988"/>
                </a:lnTo>
                <a:lnTo>
                  <a:pt x="934851" y="92089"/>
                </a:lnTo>
                <a:lnTo>
                  <a:pt x="978298" y="76528"/>
                </a:lnTo>
                <a:lnTo>
                  <a:pt x="1022374" y="62328"/>
                </a:lnTo>
                <a:lnTo>
                  <a:pt x="1067055" y="49517"/>
                </a:lnTo>
                <a:lnTo>
                  <a:pt x="1112315" y="38117"/>
                </a:lnTo>
                <a:lnTo>
                  <a:pt x="1158129" y="28156"/>
                </a:lnTo>
                <a:lnTo>
                  <a:pt x="1204471" y="19658"/>
                </a:lnTo>
                <a:lnTo>
                  <a:pt x="1251317" y="12648"/>
                </a:lnTo>
                <a:lnTo>
                  <a:pt x="1298641" y="7152"/>
                </a:lnTo>
                <a:lnTo>
                  <a:pt x="1346417" y="3195"/>
                </a:lnTo>
                <a:lnTo>
                  <a:pt x="1394621" y="803"/>
                </a:lnTo>
                <a:lnTo>
                  <a:pt x="1443227" y="0"/>
                </a:lnTo>
                <a:lnTo>
                  <a:pt x="1491834" y="803"/>
                </a:lnTo>
                <a:lnTo>
                  <a:pt x="1540038" y="3195"/>
                </a:lnTo>
                <a:lnTo>
                  <a:pt x="1587814" y="7152"/>
                </a:lnTo>
                <a:lnTo>
                  <a:pt x="1635138" y="12648"/>
                </a:lnTo>
                <a:lnTo>
                  <a:pt x="1681984" y="19658"/>
                </a:lnTo>
                <a:lnTo>
                  <a:pt x="1728326" y="28156"/>
                </a:lnTo>
                <a:lnTo>
                  <a:pt x="1774140" y="38117"/>
                </a:lnTo>
                <a:lnTo>
                  <a:pt x="1819400" y="49517"/>
                </a:lnTo>
                <a:lnTo>
                  <a:pt x="1864081" y="62328"/>
                </a:lnTo>
                <a:lnTo>
                  <a:pt x="1908157" y="76528"/>
                </a:lnTo>
                <a:lnTo>
                  <a:pt x="1951604" y="92089"/>
                </a:lnTo>
                <a:lnTo>
                  <a:pt x="1994396" y="108988"/>
                </a:lnTo>
                <a:lnTo>
                  <a:pt x="2036507" y="127198"/>
                </a:lnTo>
                <a:lnTo>
                  <a:pt x="2077914" y="146694"/>
                </a:lnTo>
                <a:lnTo>
                  <a:pt x="2118589" y="167452"/>
                </a:lnTo>
                <a:lnTo>
                  <a:pt x="2158509" y="189446"/>
                </a:lnTo>
                <a:lnTo>
                  <a:pt x="2197647" y="212650"/>
                </a:lnTo>
                <a:lnTo>
                  <a:pt x="2235979" y="237039"/>
                </a:lnTo>
                <a:lnTo>
                  <a:pt x="2273480" y="262589"/>
                </a:lnTo>
                <a:lnTo>
                  <a:pt x="2310123" y="289273"/>
                </a:lnTo>
                <a:lnTo>
                  <a:pt x="2345884" y="317067"/>
                </a:lnTo>
                <a:lnTo>
                  <a:pt x="2380738" y="345945"/>
                </a:lnTo>
                <a:lnTo>
                  <a:pt x="2414659" y="375883"/>
                </a:lnTo>
                <a:lnTo>
                  <a:pt x="2447622" y="406854"/>
                </a:lnTo>
                <a:lnTo>
                  <a:pt x="2479601" y="438833"/>
                </a:lnTo>
                <a:lnTo>
                  <a:pt x="2510572" y="471796"/>
                </a:lnTo>
                <a:lnTo>
                  <a:pt x="2540510" y="505717"/>
                </a:lnTo>
                <a:lnTo>
                  <a:pt x="2569388" y="540571"/>
                </a:lnTo>
                <a:lnTo>
                  <a:pt x="2597182" y="576332"/>
                </a:lnTo>
                <a:lnTo>
                  <a:pt x="2623866" y="612975"/>
                </a:lnTo>
                <a:lnTo>
                  <a:pt x="2649416" y="650476"/>
                </a:lnTo>
                <a:lnTo>
                  <a:pt x="2673805" y="688808"/>
                </a:lnTo>
                <a:lnTo>
                  <a:pt x="2697009" y="727946"/>
                </a:lnTo>
                <a:lnTo>
                  <a:pt x="2719003" y="767866"/>
                </a:lnTo>
                <a:lnTo>
                  <a:pt x="2739761" y="808541"/>
                </a:lnTo>
                <a:lnTo>
                  <a:pt x="2759257" y="849948"/>
                </a:lnTo>
                <a:lnTo>
                  <a:pt x="2777467" y="892059"/>
                </a:lnTo>
                <a:lnTo>
                  <a:pt x="2794366" y="934851"/>
                </a:lnTo>
                <a:lnTo>
                  <a:pt x="2809927" y="978298"/>
                </a:lnTo>
                <a:lnTo>
                  <a:pt x="2824127" y="1022374"/>
                </a:lnTo>
                <a:lnTo>
                  <a:pt x="2836938" y="1067055"/>
                </a:lnTo>
                <a:lnTo>
                  <a:pt x="2848338" y="1112315"/>
                </a:lnTo>
                <a:lnTo>
                  <a:pt x="2858299" y="1158129"/>
                </a:lnTo>
                <a:lnTo>
                  <a:pt x="2866797" y="1204471"/>
                </a:lnTo>
                <a:lnTo>
                  <a:pt x="2873807" y="1251317"/>
                </a:lnTo>
                <a:lnTo>
                  <a:pt x="2879303" y="1298641"/>
                </a:lnTo>
                <a:lnTo>
                  <a:pt x="2883260" y="1346417"/>
                </a:lnTo>
                <a:lnTo>
                  <a:pt x="2885652" y="1394621"/>
                </a:lnTo>
                <a:lnTo>
                  <a:pt x="2886455" y="1443227"/>
                </a:lnTo>
                <a:lnTo>
                  <a:pt x="2885652" y="1491834"/>
                </a:lnTo>
                <a:lnTo>
                  <a:pt x="2883260" y="1540038"/>
                </a:lnTo>
                <a:lnTo>
                  <a:pt x="2879303" y="1587814"/>
                </a:lnTo>
                <a:lnTo>
                  <a:pt x="2873807" y="1635138"/>
                </a:lnTo>
                <a:lnTo>
                  <a:pt x="2866797" y="1681984"/>
                </a:lnTo>
                <a:lnTo>
                  <a:pt x="2858299" y="1728326"/>
                </a:lnTo>
                <a:lnTo>
                  <a:pt x="2848338" y="1774140"/>
                </a:lnTo>
                <a:lnTo>
                  <a:pt x="2836938" y="1819400"/>
                </a:lnTo>
                <a:lnTo>
                  <a:pt x="2824127" y="1864081"/>
                </a:lnTo>
                <a:lnTo>
                  <a:pt x="2809927" y="1908157"/>
                </a:lnTo>
                <a:lnTo>
                  <a:pt x="2794366" y="1951604"/>
                </a:lnTo>
                <a:lnTo>
                  <a:pt x="2777467" y="1994396"/>
                </a:lnTo>
                <a:lnTo>
                  <a:pt x="2759257" y="2036507"/>
                </a:lnTo>
                <a:lnTo>
                  <a:pt x="2739761" y="2077914"/>
                </a:lnTo>
                <a:lnTo>
                  <a:pt x="2719003" y="2118589"/>
                </a:lnTo>
                <a:lnTo>
                  <a:pt x="2697009" y="2158509"/>
                </a:lnTo>
                <a:lnTo>
                  <a:pt x="2673805" y="2197647"/>
                </a:lnTo>
                <a:lnTo>
                  <a:pt x="2649416" y="2235979"/>
                </a:lnTo>
                <a:lnTo>
                  <a:pt x="2623866" y="2273480"/>
                </a:lnTo>
                <a:lnTo>
                  <a:pt x="2597182" y="2310123"/>
                </a:lnTo>
                <a:lnTo>
                  <a:pt x="2569388" y="2345884"/>
                </a:lnTo>
                <a:lnTo>
                  <a:pt x="2540510" y="2380738"/>
                </a:lnTo>
                <a:lnTo>
                  <a:pt x="2510572" y="2414659"/>
                </a:lnTo>
                <a:lnTo>
                  <a:pt x="2479601" y="2447622"/>
                </a:lnTo>
                <a:lnTo>
                  <a:pt x="2447622" y="2479601"/>
                </a:lnTo>
                <a:lnTo>
                  <a:pt x="2414659" y="2510572"/>
                </a:lnTo>
                <a:lnTo>
                  <a:pt x="2380738" y="2540510"/>
                </a:lnTo>
                <a:lnTo>
                  <a:pt x="2345884" y="2569388"/>
                </a:lnTo>
                <a:lnTo>
                  <a:pt x="2310123" y="2597182"/>
                </a:lnTo>
                <a:lnTo>
                  <a:pt x="2273480" y="2623866"/>
                </a:lnTo>
                <a:lnTo>
                  <a:pt x="2235979" y="2649416"/>
                </a:lnTo>
                <a:lnTo>
                  <a:pt x="2197647" y="2673805"/>
                </a:lnTo>
                <a:lnTo>
                  <a:pt x="2158509" y="2697009"/>
                </a:lnTo>
                <a:lnTo>
                  <a:pt x="2118589" y="2719003"/>
                </a:lnTo>
                <a:lnTo>
                  <a:pt x="2077914" y="2739761"/>
                </a:lnTo>
                <a:lnTo>
                  <a:pt x="2036507" y="2759257"/>
                </a:lnTo>
                <a:lnTo>
                  <a:pt x="1994396" y="2777467"/>
                </a:lnTo>
                <a:lnTo>
                  <a:pt x="1951604" y="2794366"/>
                </a:lnTo>
                <a:lnTo>
                  <a:pt x="1908157" y="2809927"/>
                </a:lnTo>
                <a:lnTo>
                  <a:pt x="1864081" y="2824127"/>
                </a:lnTo>
                <a:lnTo>
                  <a:pt x="1819400" y="2836938"/>
                </a:lnTo>
                <a:lnTo>
                  <a:pt x="1774140" y="2848338"/>
                </a:lnTo>
                <a:lnTo>
                  <a:pt x="1728326" y="2858299"/>
                </a:lnTo>
                <a:lnTo>
                  <a:pt x="1681984" y="2866797"/>
                </a:lnTo>
                <a:lnTo>
                  <a:pt x="1635138" y="2873807"/>
                </a:lnTo>
                <a:lnTo>
                  <a:pt x="1587814" y="2879303"/>
                </a:lnTo>
                <a:lnTo>
                  <a:pt x="1540038" y="2883260"/>
                </a:lnTo>
                <a:lnTo>
                  <a:pt x="1491834" y="2885652"/>
                </a:lnTo>
                <a:lnTo>
                  <a:pt x="1443227" y="2886455"/>
                </a:lnTo>
                <a:lnTo>
                  <a:pt x="1394621" y="2885652"/>
                </a:lnTo>
                <a:lnTo>
                  <a:pt x="1346417" y="2883260"/>
                </a:lnTo>
                <a:lnTo>
                  <a:pt x="1298641" y="2879303"/>
                </a:lnTo>
                <a:lnTo>
                  <a:pt x="1251317" y="2873807"/>
                </a:lnTo>
                <a:lnTo>
                  <a:pt x="1204471" y="2866797"/>
                </a:lnTo>
                <a:lnTo>
                  <a:pt x="1158129" y="2858299"/>
                </a:lnTo>
                <a:lnTo>
                  <a:pt x="1112315" y="2848338"/>
                </a:lnTo>
                <a:lnTo>
                  <a:pt x="1067055" y="2836938"/>
                </a:lnTo>
                <a:lnTo>
                  <a:pt x="1022374" y="2824127"/>
                </a:lnTo>
                <a:lnTo>
                  <a:pt x="978298" y="2809927"/>
                </a:lnTo>
                <a:lnTo>
                  <a:pt x="934851" y="2794366"/>
                </a:lnTo>
                <a:lnTo>
                  <a:pt x="892059" y="2777467"/>
                </a:lnTo>
                <a:lnTo>
                  <a:pt x="849948" y="2759257"/>
                </a:lnTo>
                <a:lnTo>
                  <a:pt x="808541" y="2739761"/>
                </a:lnTo>
                <a:lnTo>
                  <a:pt x="767866" y="2719003"/>
                </a:lnTo>
                <a:lnTo>
                  <a:pt x="727946" y="2697009"/>
                </a:lnTo>
                <a:lnTo>
                  <a:pt x="688808" y="2673805"/>
                </a:lnTo>
                <a:lnTo>
                  <a:pt x="650476" y="2649416"/>
                </a:lnTo>
                <a:lnTo>
                  <a:pt x="612975" y="2623866"/>
                </a:lnTo>
                <a:lnTo>
                  <a:pt x="576332" y="2597182"/>
                </a:lnTo>
                <a:lnTo>
                  <a:pt x="540571" y="2569388"/>
                </a:lnTo>
                <a:lnTo>
                  <a:pt x="505717" y="2540510"/>
                </a:lnTo>
                <a:lnTo>
                  <a:pt x="471796" y="2510572"/>
                </a:lnTo>
                <a:lnTo>
                  <a:pt x="438833" y="2479601"/>
                </a:lnTo>
                <a:lnTo>
                  <a:pt x="406854" y="2447622"/>
                </a:lnTo>
                <a:lnTo>
                  <a:pt x="375883" y="2414659"/>
                </a:lnTo>
                <a:lnTo>
                  <a:pt x="345945" y="2380738"/>
                </a:lnTo>
                <a:lnTo>
                  <a:pt x="317067" y="2345884"/>
                </a:lnTo>
                <a:lnTo>
                  <a:pt x="289273" y="2310123"/>
                </a:lnTo>
                <a:lnTo>
                  <a:pt x="262589" y="2273480"/>
                </a:lnTo>
                <a:lnTo>
                  <a:pt x="237039" y="2235979"/>
                </a:lnTo>
                <a:lnTo>
                  <a:pt x="212650" y="2197647"/>
                </a:lnTo>
                <a:lnTo>
                  <a:pt x="189446" y="2158509"/>
                </a:lnTo>
                <a:lnTo>
                  <a:pt x="167452" y="2118589"/>
                </a:lnTo>
                <a:lnTo>
                  <a:pt x="146694" y="2077914"/>
                </a:lnTo>
                <a:lnTo>
                  <a:pt x="127198" y="2036507"/>
                </a:lnTo>
                <a:lnTo>
                  <a:pt x="108988" y="1994396"/>
                </a:lnTo>
                <a:lnTo>
                  <a:pt x="92089" y="1951604"/>
                </a:lnTo>
                <a:lnTo>
                  <a:pt x="76528" y="1908157"/>
                </a:lnTo>
                <a:lnTo>
                  <a:pt x="62328" y="1864081"/>
                </a:lnTo>
                <a:lnTo>
                  <a:pt x="49517" y="1819400"/>
                </a:lnTo>
                <a:lnTo>
                  <a:pt x="38117" y="1774140"/>
                </a:lnTo>
                <a:lnTo>
                  <a:pt x="28156" y="1728326"/>
                </a:lnTo>
                <a:lnTo>
                  <a:pt x="19658" y="1681984"/>
                </a:lnTo>
                <a:lnTo>
                  <a:pt x="12648" y="1635138"/>
                </a:lnTo>
                <a:lnTo>
                  <a:pt x="7152" y="1587814"/>
                </a:lnTo>
                <a:lnTo>
                  <a:pt x="3195" y="1540038"/>
                </a:lnTo>
                <a:lnTo>
                  <a:pt x="803" y="1491834"/>
                </a:lnTo>
                <a:lnTo>
                  <a:pt x="0" y="1443227"/>
                </a:lnTo>
                <a:close/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996553" y="4238066"/>
            <a:ext cx="1487805" cy="986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8271"/>
                </a:solidFill>
                <a:latin typeface="Segoe UI Semibold"/>
                <a:cs typeface="Segoe UI Semibold"/>
              </a:rPr>
              <a:t>High</a:t>
            </a:r>
            <a:endParaRPr sz="2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008271"/>
                </a:solidFill>
                <a:latin typeface="Segoe UI Semibold"/>
                <a:cs typeface="Segoe UI Semibold"/>
              </a:rPr>
              <a:t>expectations</a:t>
            </a:r>
            <a:endParaRPr sz="2000">
              <a:latin typeface="Segoe UI Semibold"/>
              <a:cs typeface="Segoe UI Semibold"/>
            </a:endParaRPr>
          </a:p>
          <a:p>
            <a:pPr marL="2540" algn="ctr">
              <a:lnSpc>
                <a:spcPct val="100000"/>
              </a:lnSpc>
              <a:spcBef>
                <a:spcPts val="610"/>
              </a:spcBef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from</a:t>
            </a:r>
            <a:r>
              <a:rPr sz="1800" spc="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buyers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59495" y="4514088"/>
            <a:ext cx="3136900" cy="1591310"/>
          </a:xfrm>
          <a:custGeom>
            <a:avLst/>
            <a:gdLst/>
            <a:ahLst/>
            <a:cxnLst/>
            <a:rect l="l" t="t" r="r" b="b"/>
            <a:pathLst>
              <a:path w="3136900" h="1591310">
                <a:moveTo>
                  <a:pt x="3135249" y="0"/>
                </a:moveTo>
                <a:lnTo>
                  <a:pt x="3135629" y="7493"/>
                </a:lnTo>
                <a:lnTo>
                  <a:pt x="3136010" y="14859"/>
                </a:lnTo>
                <a:lnTo>
                  <a:pt x="3136392" y="22351"/>
                </a:lnTo>
                <a:lnTo>
                  <a:pt x="3135673" y="70312"/>
                </a:lnTo>
                <a:lnTo>
                  <a:pt x="3133530" y="117915"/>
                </a:lnTo>
                <a:lnTo>
                  <a:pt x="3129983" y="165139"/>
                </a:lnTo>
                <a:lnTo>
                  <a:pt x="3125054" y="211964"/>
                </a:lnTo>
                <a:lnTo>
                  <a:pt x="3118762" y="258369"/>
                </a:lnTo>
                <a:lnTo>
                  <a:pt x="3111127" y="304334"/>
                </a:lnTo>
                <a:lnTo>
                  <a:pt x="3102172" y="349838"/>
                </a:lnTo>
                <a:lnTo>
                  <a:pt x="3091915" y="394862"/>
                </a:lnTo>
                <a:lnTo>
                  <a:pt x="3080377" y="439383"/>
                </a:lnTo>
                <a:lnTo>
                  <a:pt x="3067580" y="483382"/>
                </a:lnTo>
                <a:lnTo>
                  <a:pt x="3053543" y="526839"/>
                </a:lnTo>
                <a:lnTo>
                  <a:pt x="3038287" y="569732"/>
                </a:lnTo>
                <a:lnTo>
                  <a:pt x="3021832" y="612042"/>
                </a:lnTo>
                <a:lnTo>
                  <a:pt x="3004199" y="653747"/>
                </a:lnTo>
                <a:lnTo>
                  <a:pt x="2985409" y="694828"/>
                </a:lnTo>
                <a:lnTo>
                  <a:pt x="2965482" y="735263"/>
                </a:lnTo>
                <a:lnTo>
                  <a:pt x="2944438" y="775033"/>
                </a:lnTo>
                <a:lnTo>
                  <a:pt x="2922298" y="814117"/>
                </a:lnTo>
                <a:lnTo>
                  <a:pt x="2899082" y="852493"/>
                </a:lnTo>
                <a:lnTo>
                  <a:pt x="2874811" y="890143"/>
                </a:lnTo>
                <a:lnTo>
                  <a:pt x="2849506" y="927044"/>
                </a:lnTo>
                <a:lnTo>
                  <a:pt x="2823187" y="963177"/>
                </a:lnTo>
                <a:lnTo>
                  <a:pt x="2795874" y="998522"/>
                </a:lnTo>
                <a:lnTo>
                  <a:pt x="2767588" y="1033057"/>
                </a:lnTo>
                <a:lnTo>
                  <a:pt x="2738349" y="1066762"/>
                </a:lnTo>
                <a:lnTo>
                  <a:pt x="2708178" y="1099617"/>
                </a:lnTo>
                <a:lnTo>
                  <a:pt x="2677096" y="1131601"/>
                </a:lnTo>
                <a:lnTo>
                  <a:pt x="2645123" y="1162694"/>
                </a:lnTo>
                <a:lnTo>
                  <a:pt x="2612279" y="1192875"/>
                </a:lnTo>
                <a:lnTo>
                  <a:pt x="2578585" y="1222123"/>
                </a:lnTo>
                <a:lnTo>
                  <a:pt x="2544061" y="1250419"/>
                </a:lnTo>
                <a:lnTo>
                  <a:pt x="2508728" y="1277741"/>
                </a:lnTo>
                <a:lnTo>
                  <a:pt x="2472607" y="1304070"/>
                </a:lnTo>
                <a:lnTo>
                  <a:pt x="2435717" y="1329384"/>
                </a:lnTo>
                <a:lnTo>
                  <a:pt x="2398080" y="1353663"/>
                </a:lnTo>
                <a:lnTo>
                  <a:pt x="2359716" y="1376886"/>
                </a:lnTo>
                <a:lnTo>
                  <a:pt x="2320645" y="1399034"/>
                </a:lnTo>
                <a:lnTo>
                  <a:pt x="2280888" y="1420085"/>
                </a:lnTo>
                <a:lnTo>
                  <a:pt x="2240466" y="1440020"/>
                </a:lnTo>
                <a:lnTo>
                  <a:pt x="2199398" y="1458817"/>
                </a:lnTo>
                <a:lnTo>
                  <a:pt x="2157706" y="1476456"/>
                </a:lnTo>
                <a:lnTo>
                  <a:pt x="2115410" y="1492916"/>
                </a:lnTo>
                <a:lnTo>
                  <a:pt x="2072530" y="1508177"/>
                </a:lnTo>
                <a:lnTo>
                  <a:pt x="2029087" y="1522219"/>
                </a:lnTo>
                <a:lnTo>
                  <a:pt x="1985101" y="1535021"/>
                </a:lnTo>
                <a:lnTo>
                  <a:pt x="1940593" y="1546563"/>
                </a:lnTo>
                <a:lnTo>
                  <a:pt x="1895584" y="1556823"/>
                </a:lnTo>
                <a:lnTo>
                  <a:pt x="1850094" y="1565782"/>
                </a:lnTo>
                <a:lnTo>
                  <a:pt x="1804143" y="1573419"/>
                </a:lnTo>
                <a:lnTo>
                  <a:pt x="1757751" y="1579714"/>
                </a:lnTo>
                <a:lnTo>
                  <a:pt x="1710941" y="1584645"/>
                </a:lnTo>
                <a:lnTo>
                  <a:pt x="1663731" y="1588193"/>
                </a:lnTo>
                <a:lnTo>
                  <a:pt x="1616142" y="1590336"/>
                </a:lnTo>
                <a:lnTo>
                  <a:pt x="1568196" y="1591056"/>
                </a:lnTo>
                <a:lnTo>
                  <a:pt x="1520249" y="1590336"/>
                </a:lnTo>
                <a:lnTo>
                  <a:pt x="1472660" y="1588193"/>
                </a:lnTo>
                <a:lnTo>
                  <a:pt x="1425450" y="1584645"/>
                </a:lnTo>
                <a:lnTo>
                  <a:pt x="1378640" y="1579714"/>
                </a:lnTo>
                <a:lnTo>
                  <a:pt x="1332248" y="1573419"/>
                </a:lnTo>
                <a:lnTo>
                  <a:pt x="1286297" y="1565782"/>
                </a:lnTo>
                <a:lnTo>
                  <a:pt x="1240807" y="1556823"/>
                </a:lnTo>
                <a:lnTo>
                  <a:pt x="1195798" y="1546563"/>
                </a:lnTo>
                <a:lnTo>
                  <a:pt x="1151290" y="1535021"/>
                </a:lnTo>
                <a:lnTo>
                  <a:pt x="1107304" y="1522219"/>
                </a:lnTo>
                <a:lnTo>
                  <a:pt x="1063861" y="1508177"/>
                </a:lnTo>
                <a:lnTo>
                  <a:pt x="1020981" y="1492916"/>
                </a:lnTo>
                <a:lnTo>
                  <a:pt x="978685" y="1476456"/>
                </a:lnTo>
                <a:lnTo>
                  <a:pt x="936993" y="1458817"/>
                </a:lnTo>
                <a:lnTo>
                  <a:pt x="895925" y="1440020"/>
                </a:lnTo>
                <a:lnTo>
                  <a:pt x="855503" y="1420085"/>
                </a:lnTo>
                <a:lnTo>
                  <a:pt x="815746" y="1399034"/>
                </a:lnTo>
                <a:lnTo>
                  <a:pt x="776675" y="1376886"/>
                </a:lnTo>
                <a:lnTo>
                  <a:pt x="738311" y="1353663"/>
                </a:lnTo>
                <a:lnTo>
                  <a:pt x="700674" y="1329384"/>
                </a:lnTo>
                <a:lnTo>
                  <a:pt x="663784" y="1304070"/>
                </a:lnTo>
                <a:lnTo>
                  <a:pt x="627663" y="1277741"/>
                </a:lnTo>
                <a:lnTo>
                  <a:pt x="592330" y="1250419"/>
                </a:lnTo>
                <a:lnTo>
                  <a:pt x="557806" y="1222123"/>
                </a:lnTo>
                <a:lnTo>
                  <a:pt x="524112" y="1192875"/>
                </a:lnTo>
                <a:lnTo>
                  <a:pt x="491268" y="1162694"/>
                </a:lnTo>
                <a:lnTo>
                  <a:pt x="459295" y="1131601"/>
                </a:lnTo>
                <a:lnTo>
                  <a:pt x="428213" y="1099617"/>
                </a:lnTo>
                <a:lnTo>
                  <a:pt x="398042" y="1066762"/>
                </a:lnTo>
                <a:lnTo>
                  <a:pt x="368803" y="1033057"/>
                </a:lnTo>
                <a:lnTo>
                  <a:pt x="340517" y="998522"/>
                </a:lnTo>
                <a:lnTo>
                  <a:pt x="313204" y="963177"/>
                </a:lnTo>
                <a:lnTo>
                  <a:pt x="286885" y="927044"/>
                </a:lnTo>
                <a:lnTo>
                  <a:pt x="261580" y="890143"/>
                </a:lnTo>
                <a:lnTo>
                  <a:pt x="237309" y="852493"/>
                </a:lnTo>
                <a:lnTo>
                  <a:pt x="214093" y="814117"/>
                </a:lnTo>
                <a:lnTo>
                  <a:pt x="191953" y="775033"/>
                </a:lnTo>
                <a:lnTo>
                  <a:pt x="170909" y="735263"/>
                </a:lnTo>
                <a:lnTo>
                  <a:pt x="150982" y="694828"/>
                </a:lnTo>
                <a:lnTo>
                  <a:pt x="132192" y="653747"/>
                </a:lnTo>
                <a:lnTo>
                  <a:pt x="114559" y="612042"/>
                </a:lnTo>
                <a:lnTo>
                  <a:pt x="98104" y="569732"/>
                </a:lnTo>
                <a:lnTo>
                  <a:pt x="82848" y="526839"/>
                </a:lnTo>
                <a:lnTo>
                  <a:pt x="68811" y="483382"/>
                </a:lnTo>
                <a:lnTo>
                  <a:pt x="56014" y="439383"/>
                </a:lnTo>
                <a:lnTo>
                  <a:pt x="44476" y="394862"/>
                </a:lnTo>
                <a:lnTo>
                  <a:pt x="34219" y="349838"/>
                </a:lnTo>
                <a:lnTo>
                  <a:pt x="25264" y="304334"/>
                </a:lnTo>
                <a:lnTo>
                  <a:pt x="17629" y="258369"/>
                </a:lnTo>
                <a:lnTo>
                  <a:pt x="11337" y="211964"/>
                </a:lnTo>
                <a:lnTo>
                  <a:pt x="6408" y="165139"/>
                </a:lnTo>
                <a:lnTo>
                  <a:pt x="2861" y="117915"/>
                </a:lnTo>
                <a:lnTo>
                  <a:pt x="718" y="70312"/>
                </a:lnTo>
                <a:lnTo>
                  <a:pt x="0" y="22351"/>
                </a:lnTo>
                <a:lnTo>
                  <a:pt x="380" y="14859"/>
                </a:lnTo>
                <a:lnTo>
                  <a:pt x="761" y="7493"/>
                </a:lnTo>
                <a:lnTo>
                  <a:pt x="1143" y="0"/>
                </a:lnTo>
              </a:path>
            </a:pathLst>
          </a:custGeom>
          <a:ln w="18287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59495" y="2968751"/>
            <a:ext cx="3136900" cy="1545590"/>
          </a:xfrm>
          <a:custGeom>
            <a:avLst/>
            <a:gdLst/>
            <a:ahLst/>
            <a:cxnLst/>
            <a:rect l="l" t="t" r="r" b="b"/>
            <a:pathLst>
              <a:path w="3136900" h="1545589">
                <a:moveTo>
                  <a:pt x="0" y="1545336"/>
                </a:moveTo>
                <a:lnTo>
                  <a:pt x="6984" y="1407287"/>
                </a:lnTo>
                <a:lnTo>
                  <a:pt x="12510" y="1360071"/>
                </a:lnTo>
                <a:lnTo>
                  <a:pt x="19425" y="1313294"/>
                </a:lnTo>
                <a:lnTo>
                  <a:pt x="27708" y="1266977"/>
                </a:lnTo>
                <a:lnTo>
                  <a:pt x="37339" y="1221139"/>
                </a:lnTo>
                <a:lnTo>
                  <a:pt x="48295" y="1175804"/>
                </a:lnTo>
                <a:lnTo>
                  <a:pt x="60555" y="1130991"/>
                </a:lnTo>
                <a:lnTo>
                  <a:pt x="74099" y="1086723"/>
                </a:lnTo>
                <a:lnTo>
                  <a:pt x="88905" y="1043020"/>
                </a:lnTo>
                <a:lnTo>
                  <a:pt x="104951" y="999904"/>
                </a:lnTo>
                <a:lnTo>
                  <a:pt x="122216" y="957397"/>
                </a:lnTo>
                <a:lnTo>
                  <a:pt x="140680" y="915518"/>
                </a:lnTo>
                <a:lnTo>
                  <a:pt x="160320" y="874291"/>
                </a:lnTo>
                <a:lnTo>
                  <a:pt x="181115" y="833735"/>
                </a:lnTo>
                <a:lnTo>
                  <a:pt x="203045" y="793873"/>
                </a:lnTo>
                <a:lnTo>
                  <a:pt x="226087" y="754725"/>
                </a:lnTo>
                <a:lnTo>
                  <a:pt x="250221" y="716313"/>
                </a:lnTo>
                <a:lnTo>
                  <a:pt x="275425" y="678658"/>
                </a:lnTo>
                <a:lnTo>
                  <a:pt x="301679" y="641781"/>
                </a:lnTo>
                <a:lnTo>
                  <a:pt x="328959" y="605704"/>
                </a:lnTo>
                <a:lnTo>
                  <a:pt x="357246" y="570448"/>
                </a:lnTo>
                <a:lnTo>
                  <a:pt x="386519" y="536034"/>
                </a:lnTo>
                <a:lnTo>
                  <a:pt x="416755" y="502483"/>
                </a:lnTo>
                <a:lnTo>
                  <a:pt x="447933" y="469817"/>
                </a:lnTo>
                <a:lnTo>
                  <a:pt x="480032" y="438058"/>
                </a:lnTo>
                <a:lnTo>
                  <a:pt x="513032" y="407225"/>
                </a:lnTo>
                <a:lnTo>
                  <a:pt x="546910" y="377341"/>
                </a:lnTo>
                <a:lnTo>
                  <a:pt x="581645" y="348427"/>
                </a:lnTo>
                <a:lnTo>
                  <a:pt x="617217" y="320503"/>
                </a:lnTo>
                <a:lnTo>
                  <a:pt x="653603" y="293593"/>
                </a:lnTo>
                <a:lnTo>
                  <a:pt x="690782" y="267716"/>
                </a:lnTo>
                <a:lnTo>
                  <a:pt x="728734" y="242893"/>
                </a:lnTo>
                <a:lnTo>
                  <a:pt x="767436" y="219147"/>
                </a:lnTo>
                <a:lnTo>
                  <a:pt x="806868" y="196499"/>
                </a:lnTo>
                <a:lnTo>
                  <a:pt x="847008" y="174969"/>
                </a:lnTo>
                <a:lnTo>
                  <a:pt x="887835" y="154579"/>
                </a:lnTo>
                <a:lnTo>
                  <a:pt x="929328" y="135350"/>
                </a:lnTo>
                <a:lnTo>
                  <a:pt x="971465" y="117304"/>
                </a:lnTo>
                <a:lnTo>
                  <a:pt x="1014225" y="100462"/>
                </a:lnTo>
                <a:lnTo>
                  <a:pt x="1057587" y="84845"/>
                </a:lnTo>
                <a:lnTo>
                  <a:pt x="1101529" y="70474"/>
                </a:lnTo>
                <a:lnTo>
                  <a:pt x="1146031" y="57371"/>
                </a:lnTo>
                <a:lnTo>
                  <a:pt x="1191071" y="45557"/>
                </a:lnTo>
                <a:lnTo>
                  <a:pt x="1236627" y="35053"/>
                </a:lnTo>
                <a:lnTo>
                  <a:pt x="1282678" y="25881"/>
                </a:lnTo>
                <a:lnTo>
                  <a:pt x="1329203" y="18061"/>
                </a:lnTo>
                <a:lnTo>
                  <a:pt x="1376182" y="11616"/>
                </a:lnTo>
                <a:lnTo>
                  <a:pt x="1423591" y="6566"/>
                </a:lnTo>
                <a:lnTo>
                  <a:pt x="1471411" y="2932"/>
                </a:lnTo>
                <a:lnTo>
                  <a:pt x="1519619" y="736"/>
                </a:lnTo>
                <a:lnTo>
                  <a:pt x="1568196" y="0"/>
                </a:lnTo>
                <a:lnTo>
                  <a:pt x="1616772" y="736"/>
                </a:lnTo>
                <a:lnTo>
                  <a:pt x="1664980" y="2932"/>
                </a:lnTo>
                <a:lnTo>
                  <a:pt x="1712800" y="6566"/>
                </a:lnTo>
                <a:lnTo>
                  <a:pt x="1760209" y="11616"/>
                </a:lnTo>
                <a:lnTo>
                  <a:pt x="1807188" y="18061"/>
                </a:lnTo>
                <a:lnTo>
                  <a:pt x="1853713" y="25881"/>
                </a:lnTo>
                <a:lnTo>
                  <a:pt x="1899764" y="35053"/>
                </a:lnTo>
                <a:lnTo>
                  <a:pt x="1945320" y="45557"/>
                </a:lnTo>
                <a:lnTo>
                  <a:pt x="1990360" y="57371"/>
                </a:lnTo>
                <a:lnTo>
                  <a:pt x="2034862" y="70474"/>
                </a:lnTo>
                <a:lnTo>
                  <a:pt x="2078804" y="84845"/>
                </a:lnTo>
                <a:lnTo>
                  <a:pt x="2122166" y="100462"/>
                </a:lnTo>
                <a:lnTo>
                  <a:pt x="2164926" y="117304"/>
                </a:lnTo>
                <a:lnTo>
                  <a:pt x="2207063" y="135350"/>
                </a:lnTo>
                <a:lnTo>
                  <a:pt x="2248556" y="154579"/>
                </a:lnTo>
                <a:lnTo>
                  <a:pt x="2289383" y="174969"/>
                </a:lnTo>
                <a:lnTo>
                  <a:pt x="2329523" y="196499"/>
                </a:lnTo>
                <a:lnTo>
                  <a:pt x="2368955" y="219147"/>
                </a:lnTo>
                <a:lnTo>
                  <a:pt x="2407657" y="242893"/>
                </a:lnTo>
                <a:lnTo>
                  <a:pt x="2445609" y="267715"/>
                </a:lnTo>
                <a:lnTo>
                  <a:pt x="2482788" y="293593"/>
                </a:lnTo>
                <a:lnTo>
                  <a:pt x="2519174" y="320503"/>
                </a:lnTo>
                <a:lnTo>
                  <a:pt x="2554746" y="348427"/>
                </a:lnTo>
                <a:lnTo>
                  <a:pt x="2589481" y="377341"/>
                </a:lnTo>
                <a:lnTo>
                  <a:pt x="2623359" y="407225"/>
                </a:lnTo>
                <a:lnTo>
                  <a:pt x="2656359" y="438058"/>
                </a:lnTo>
                <a:lnTo>
                  <a:pt x="2688458" y="469817"/>
                </a:lnTo>
                <a:lnTo>
                  <a:pt x="2719636" y="502483"/>
                </a:lnTo>
                <a:lnTo>
                  <a:pt x="2749872" y="536034"/>
                </a:lnTo>
                <a:lnTo>
                  <a:pt x="2779145" y="570448"/>
                </a:lnTo>
                <a:lnTo>
                  <a:pt x="2807432" y="605704"/>
                </a:lnTo>
                <a:lnTo>
                  <a:pt x="2834712" y="641781"/>
                </a:lnTo>
                <a:lnTo>
                  <a:pt x="2860966" y="678658"/>
                </a:lnTo>
                <a:lnTo>
                  <a:pt x="2886170" y="716313"/>
                </a:lnTo>
                <a:lnTo>
                  <a:pt x="2910304" y="754725"/>
                </a:lnTo>
                <a:lnTo>
                  <a:pt x="2933346" y="793873"/>
                </a:lnTo>
                <a:lnTo>
                  <a:pt x="2955276" y="833735"/>
                </a:lnTo>
                <a:lnTo>
                  <a:pt x="2976071" y="874291"/>
                </a:lnTo>
                <a:lnTo>
                  <a:pt x="2995711" y="915518"/>
                </a:lnTo>
                <a:lnTo>
                  <a:pt x="3014175" y="957397"/>
                </a:lnTo>
                <a:lnTo>
                  <a:pt x="3031440" y="999904"/>
                </a:lnTo>
                <a:lnTo>
                  <a:pt x="3047486" y="1043020"/>
                </a:lnTo>
                <a:lnTo>
                  <a:pt x="3062292" y="1086723"/>
                </a:lnTo>
                <a:lnTo>
                  <a:pt x="3075836" y="1130991"/>
                </a:lnTo>
                <a:lnTo>
                  <a:pt x="3088096" y="1175804"/>
                </a:lnTo>
                <a:lnTo>
                  <a:pt x="3099052" y="1221139"/>
                </a:lnTo>
                <a:lnTo>
                  <a:pt x="3108683" y="1266977"/>
                </a:lnTo>
                <a:lnTo>
                  <a:pt x="3116966" y="1313294"/>
                </a:lnTo>
                <a:lnTo>
                  <a:pt x="3123881" y="1360071"/>
                </a:lnTo>
                <a:lnTo>
                  <a:pt x="3129406" y="1407287"/>
                </a:lnTo>
                <a:lnTo>
                  <a:pt x="3136392" y="1545336"/>
                </a:lnTo>
              </a:path>
            </a:pathLst>
          </a:custGeom>
          <a:ln w="1828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22663" y="3532632"/>
            <a:ext cx="244348" cy="244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57004" y="3769105"/>
            <a:ext cx="372110" cy="186055"/>
          </a:xfrm>
          <a:custGeom>
            <a:avLst/>
            <a:gdLst/>
            <a:ahLst/>
            <a:cxnLst/>
            <a:rect l="l" t="t" r="r" b="b"/>
            <a:pathLst>
              <a:path w="372109" h="186054">
                <a:moveTo>
                  <a:pt x="371855" y="185674"/>
                </a:moveTo>
                <a:lnTo>
                  <a:pt x="365130" y="136113"/>
                </a:lnTo>
                <a:lnTo>
                  <a:pt x="346201" y="91703"/>
                </a:lnTo>
                <a:lnTo>
                  <a:pt x="316944" y="54165"/>
                </a:lnTo>
                <a:lnTo>
                  <a:pt x="279230" y="25221"/>
                </a:lnTo>
                <a:lnTo>
                  <a:pt x="234934" y="6592"/>
                </a:lnTo>
                <a:lnTo>
                  <a:pt x="185927" y="0"/>
                </a:lnTo>
                <a:lnTo>
                  <a:pt x="136304" y="6592"/>
                </a:lnTo>
                <a:lnTo>
                  <a:pt x="91835" y="25221"/>
                </a:lnTo>
                <a:lnTo>
                  <a:pt x="54244" y="54165"/>
                </a:lnTo>
                <a:lnTo>
                  <a:pt x="25258" y="91703"/>
                </a:lnTo>
                <a:lnTo>
                  <a:pt x="6602" y="136113"/>
                </a:lnTo>
                <a:lnTo>
                  <a:pt x="0" y="185674"/>
                </a:lnTo>
              </a:path>
            </a:pathLst>
          </a:custGeom>
          <a:ln w="15239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37776" y="3909695"/>
            <a:ext cx="221615" cy="247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91" y="0"/>
            <a:ext cx="2273935" cy="2362200"/>
          </a:xfrm>
          <a:custGeom>
            <a:avLst/>
            <a:gdLst/>
            <a:ahLst/>
            <a:cxnLst/>
            <a:rect l="l" t="t" r="r" b="b"/>
            <a:pathLst>
              <a:path w="2273935" h="2362200">
                <a:moveTo>
                  <a:pt x="1958213" y="0"/>
                </a:moveTo>
                <a:lnTo>
                  <a:pt x="0" y="0"/>
                </a:lnTo>
                <a:lnTo>
                  <a:pt x="0" y="2119122"/>
                </a:lnTo>
                <a:lnTo>
                  <a:pt x="241592" y="2362200"/>
                </a:lnTo>
                <a:lnTo>
                  <a:pt x="2273808" y="317500"/>
                </a:lnTo>
                <a:lnTo>
                  <a:pt x="1958213" y="0"/>
                </a:lnTo>
                <a:close/>
              </a:path>
            </a:pathLst>
          </a:custGeom>
          <a:solidFill>
            <a:srgbClr val="505050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1183" y="3124200"/>
            <a:ext cx="2883535" cy="2886710"/>
          </a:xfrm>
          <a:custGeom>
            <a:avLst/>
            <a:gdLst/>
            <a:ahLst/>
            <a:cxnLst/>
            <a:rect l="l" t="t" r="r" b="b"/>
            <a:pathLst>
              <a:path w="2883535" h="2886710">
                <a:moveTo>
                  <a:pt x="1441704" y="0"/>
                </a:moveTo>
                <a:lnTo>
                  <a:pt x="1393144" y="803"/>
                </a:lnTo>
                <a:lnTo>
                  <a:pt x="1344986" y="3195"/>
                </a:lnTo>
                <a:lnTo>
                  <a:pt x="1297256" y="7152"/>
                </a:lnTo>
                <a:lnTo>
                  <a:pt x="1249979" y="12648"/>
                </a:lnTo>
                <a:lnTo>
                  <a:pt x="1203180" y="19658"/>
                </a:lnTo>
                <a:lnTo>
                  <a:pt x="1156883" y="28156"/>
                </a:lnTo>
                <a:lnTo>
                  <a:pt x="1111115" y="38117"/>
                </a:lnTo>
                <a:lnTo>
                  <a:pt x="1065901" y="49517"/>
                </a:lnTo>
                <a:lnTo>
                  <a:pt x="1021266" y="62328"/>
                </a:lnTo>
                <a:lnTo>
                  <a:pt x="977234" y="76528"/>
                </a:lnTo>
                <a:lnTo>
                  <a:pt x="933832" y="92089"/>
                </a:lnTo>
                <a:lnTo>
                  <a:pt x="891084" y="108988"/>
                </a:lnTo>
                <a:lnTo>
                  <a:pt x="849016" y="127198"/>
                </a:lnTo>
                <a:lnTo>
                  <a:pt x="807653" y="146694"/>
                </a:lnTo>
                <a:lnTo>
                  <a:pt x="767020" y="167452"/>
                </a:lnTo>
                <a:lnTo>
                  <a:pt x="727142" y="189446"/>
                </a:lnTo>
                <a:lnTo>
                  <a:pt x="688045" y="212650"/>
                </a:lnTo>
                <a:lnTo>
                  <a:pt x="649754" y="237039"/>
                </a:lnTo>
                <a:lnTo>
                  <a:pt x="612293" y="262589"/>
                </a:lnTo>
                <a:lnTo>
                  <a:pt x="575689" y="289273"/>
                </a:lnTo>
                <a:lnTo>
                  <a:pt x="539966" y="317067"/>
                </a:lnTo>
                <a:lnTo>
                  <a:pt x="505150" y="345945"/>
                </a:lnTo>
                <a:lnTo>
                  <a:pt x="471266" y="375883"/>
                </a:lnTo>
                <a:lnTo>
                  <a:pt x="438339" y="406854"/>
                </a:lnTo>
                <a:lnTo>
                  <a:pt x="406395" y="438833"/>
                </a:lnTo>
                <a:lnTo>
                  <a:pt x="375458" y="471796"/>
                </a:lnTo>
                <a:lnTo>
                  <a:pt x="345553" y="505717"/>
                </a:lnTo>
                <a:lnTo>
                  <a:pt x="316707" y="540571"/>
                </a:lnTo>
                <a:lnTo>
                  <a:pt x="288944" y="576332"/>
                </a:lnTo>
                <a:lnTo>
                  <a:pt x="262289" y="612975"/>
                </a:lnTo>
                <a:lnTo>
                  <a:pt x="236768" y="650476"/>
                </a:lnTo>
                <a:lnTo>
                  <a:pt x="212406" y="688808"/>
                </a:lnTo>
                <a:lnTo>
                  <a:pt x="189228" y="727946"/>
                </a:lnTo>
                <a:lnTo>
                  <a:pt x="167260" y="767866"/>
                </a:lnTo>
                <a:lnTo>
                  <a:pt x="146526" y="808541"/>
                </a:lnTo>
                <a:lnTo>
                  <a:pt x="127051" y="849948"/>
                </a:lnTo>
                <a:lnTo>
                  <a:pt x="108862" y="892059"/>
                </a:lnTo>
                <a:lnTo>
                  <a:pt x="91983" y="934851"/>
                </a:lnTo>
                <a:lnTo>
                  <a:pt x="76439" y="978298"/>
                </a:lnTo>
                <a:lnTo>
                  <a:pt x="62256" y="1022374"/>
                </a:lnTo>
                <a:lnTo>
                  <a:pt x="49459" y="1067055"/>
                </a:lnTo>
                <a:lnTo>
                  <a:pt x="38073" y="1112315"/>
                </a:lnTo>
                <a:lnTo>
                  <a:pt x="28123" y="1158129"/>
                </a:lnTo>
                <a:lnTo>
                  <a:pt x="19635" y="1204471"/>
                </a:lnTo>
                <a:lnTo>
                  <a:pt x="12633" y="1251317"/>
                </a:lnTo>
                <a:lnTo>
                  <a:pt x="7144" y="1298641"/>
                </a:lnTo>
                <a:lnTo>
                  <a:pt x="3192" y="1346417"/>
                </a:lnTo>
                <a:lnTo>
                  <a:pt x="802" y="1394621"/>
                </a:lnTo>
                <a:lnTo>
                  <a:pt x="0" y="1443227"/>
                </a:lnTo>
                <a:lnTo>
                  <a:pt x="802" y="1491834"/>
                </a:lnTo>
                <a:lnTo>
                  <a:pt x="3192" y="1540038"/>
                </a:lnTo>
                <a:lnTo>
                  <a:pt x="7144" y="1587814"/>
                </a:lnTo>
                <a:lnTo>
                  <a:pt x="12633" y="1635138"/>
                </a:lnTo>
                <a:lnTo>
                  <a:pt x="19635" y="1681984"/>
                </a:lnTo>
                <a:lnTo>
                  <a:pt x="28123" y="1728326"/>
                </a:lnTo>
                <a:lnTo>
                  <a:pt x="38073" y="1774140"/>
                </a:lnTo>
                <a:lnTo>
                  <a:pt x="49459" y="1819400"/>
                </a:lnTo>
                <a:lnTo>
                  <a:pt x="62256" y="1864081"/>
                </a:lnTo>
                <a:lnTo>
                  <a:pt x="76439" y="1908157"/>
                </a:lnTo>
                <a:lnTo>
                  <a:pt x="91983" y="1951604"/>
                </a:lnTo>
                <a:lnTo>
                  <a:pt x="108862" y="1994396"/>
                </a:lnTo>
                <a:lnTo>
                  <a:pt x="127051" y="2036507"/>
                </a:lnTo>
                <a:lnTo>
                  <a:pt x="146526" y="2077914"/>
                </a:lnTo>
                <a:lnTo>
                  <a:pt x="167260" y="2118589"/>
                </a:lnTo>
                <a:lnTo>
                  <a:pt x="189228" y="2158509"/>
                </a:lnTo>
                <a:lnTo>
                  <a:pt x="212406" y="2197647"/>
                </a:lnTo>
                <a:lnTo>
                  <a:pt x="236768" y="2235979"/>
                </a:lnTo>
                <a:lnTo>
                  <a:pt x="262289" y="2273480"/>
                </a:lnTo>
                <a:lnTo>
                  <a:pt x="288944" y="2310123"/>
                </a:lnTo>
                <a:lnTo>
                  <a:pt x="316707" y="2345884"/>
                </a:lnTo>
                <a:lnTo>
                  <a:pt x="345553" y="2380738"/>
                </a:lnTo>
                <a:lnTo>
                  <a:pt x="375458" y="2414659"/>
                </a:lnTo>
                <a:lnTo>
                  <a:pt x="406395" y="2447622"/>
                </a:lnTo>
                <a:lnTo>
                  <a:pt x="438339" y="2479601"/>
                </a:lnTo>
                <a:lnTo>
                  <a:pt x="471266" y="2510572"/>
                </a:lnTo>
                <a:lnTo>
                  <a:pt x="505150" y="2540510"/>
                </a:lnTo>
                <a:lnTo>
                  <a:pt x="539966" y="2569388"/>
                </a:lnTo>
                <a:lnTo>
                  <a:pt x="575689" y="2597182"/>
                </a:lnTo>
                <a:lnTo>
                  <a:pt x="612293" y="2623866"/>
                </a:lnTo>
                <a:lnTo>
                  <a:pt x="649754" y="2649416"/>
                </a:lnTo>
                <a:lnTo>
                  <a:pt x="688045" y="2673805"/>
                </a:lnTo>
                <a:lnTo>
                  <a:pt x="727142" y="2697009"/>
                </a:lnTo>
                <a:lnTo>
                  <a:pt x="767020" y="2719003"/>
                </a:lnTo>
                <a:lnTo>
                  <a:pt x="807653" y="2739761"/>
                </a:lnTo>
                <a:lnTo>
                  <a:pt x="849016" y="2759257"/>
                </a:lnTo>
                <a:lnTo>
                  <a:pt x="891084" y="2777467"/>
                </a:lnTo>
                <a:lnTo>
                  <a:pt x="933832" y="2794366"/>
                </a:lnTo>
                <a:lnTo>
                  <a:pt x="977234" y="2809927"/>
                </a:lnTo>
                <a:lnTo>
                  <a:pt x="1021266" y="2824127"/>
                </a:lnTo>
                <a:lnTo>
                  <a:pt x="1065901" y="2836938"/>
                </a:lnTo>
                <a:lnTo>
                  <a:pt x="1111115" y="2848338"/>
                </a:lnTo>
                <a:lnTo>
                  <a:pt x="1156883" y="2858299"/>
                </a:lnTo>
                <a:lnTo>
                  <a:pt x="1203180" y="2866797"/>
                </a:lnTo>
                <a:lnTo>
                  <a:pt x="1249979" y="2873807"/>
                </a:lnTo>
                <a:lnTo>
                  <a:pt x="1297256" y="2879303"/>
                </a:lnTo>
                <a:lnTo>
                  <a:pt x="1344986" y="2883260"/>
                </a:lnTo>
                <a:lnTo>
                  <a:pt x="1393144" y="2885652"/>
                </a:lnTo>
                <a:lnTo>
                  <a:pt x="1441704" y="2886456"/>
                </a:lnTo>
                <a:lnTo>
                  <a:pt x="1490263" y="2885652"/>
                </a:lnTo>
                <a:lnTo>
                  <a:pt x="1538421" y="2883260"/>
                </a:lnTo>
                <a:lnTo>
                  <a:pt x="1586151" y="2879303"/>
                </a:lnTo>
                <a:lnTo>
                  <a:pt x="1633428" y="2873807"/>
                </a:lnTo>
                <a:lnTo>
                  <a:pt x="1680227" y="2866797"/>
                </a:lnTo>
                <a:lnTo>
                  <a:pt x="1726524" y="2858299"/>
                </a:lnTo>
                <a:lnTo>
                  <a:pt x="1772292" y="2848338"/>
                </a:lnTo>
                <a:lnTo>
                  <a:pt x="1817506" y="2836938"/>
                </a:lnTo>
                <a:lnTo>
                  <a:pt x="1862141" y="2824127"/>
                </a:lnTo>
                <a:lnTo>
                  <a:pt x="1906173" y="2809927"/>
                </a:lnTo>
                <a:lnTo>
                  <a:pt x="1949575" y="2794366"/>
                </a:lnTo>
                <a:lnTo>
                  <a:pt x="1992323" y="2777467"/>
                </a:lnTo>
                <a:lnTo>
                  <a:pt x="2034391" y="2759257"/>
                </a:lnTo>
                <a:lnTo>
                  <a:pt x="2075754" y="2739761"/>
                </a:lnTo>
                <a:lnTo>
                  <a:pt x="2116387" y="2719003"/>
                </a:lnTo>
                <a:lnTo>
                  <a:pt x="2156265" y="2697009"/>
                </a:lnTo>
                <a:lnTo>
                  <a:pt x="2195362" y="2673805"/>
                </a:lnTo>
                <a:lnTo>
                  <a:pt x="2233653" y="2649416"/>
                </a:lnTo>
                <a:lnTo>
                  <a:pt x="2271114" y="2623866"/>
                </a:lnTo>
                <a:lnTo>
                  <a:pt x="2307718" y="2597182"/>
                </a:lnTo>
                <a:lnTo>
                  <a:pt x="2343441" y="2569388"/>
                </a:lnTo>
                <a:lnTo>
                  <a:pt x="2378257" y="2540510"/>
                </a:lnTo>
                <a:lnTo>
                  <a:pt x="2412141" y="2510572"/>
                </a:lnTo>
                <a:lnTo>
                  <a:pt x="2445068" y="2479601"/>
                </a:lnTo>
                <a:lnTo>
                  <a:pt x="2477012" y="2447622"/>
                </a:lnTo>
                <a:lnTo>
                  <a:pt x="2507949" y="2414659"/>
                </a:lnTo>
                <a:lnTo>
                  <a:pt x="2537854" y="2380738"/>
                </a:lnTo>
                <a:lnTo>
                  <a:pt x="2566700" y="2345884"/>
                </a:lnTo>
                <a:lnTo>
                  <a:pt x="2594463" y="2310123"/>
                </a:lnTo>
                <a:lnTo>
                  <a:pt x="2621118" y="2273480"/>
                </a:lnTo>
                <a:lnTo>
                  <a:pt x="2646639" y="2235979"/>
                </a:lnTo>
                <a:lnTo>
                  <a:pt x="2671001" y="2197647"/>
                </a:lnTo>
                <a:lnTo>
                  <a:pt x="2694179" y="2158509"/>
                </a:lnTo>
                <a:lnTo>
                  <a:pt x="2716147" y="2118589"/>
                </a:lnTo>
                <a:lnTo>
                  <a:pt x="2736881" y="2077914"/>
                </a:lnTo>
                <a:lnTo>
                  <a:pt x="2756356" y="2036507"/>
                </a:lnTo>
                <a:lnTo>
                  <a:pt x="2774545" y="1994396"/>
                </a:lnTo>
                <a:lnTo>
                  <a:pt x="2791424" y="1951604"/>
                </a:lnTo>
                <a:lnTo>
                  <a:pt x="2806968" y="1908157"/>
                </a:lnTo>
                <a:lnTo>
                  <a:pt x="2821151" y="1864081"/>
                </a:lnTo>
                <a:lnTo>
                  <a:pt x="2833948" y="1819400"/>
                </a:lnTo>
                <a:lnTo>
                  <a:pt x="2845334" y="1774140"/>
                </a:lnTo>
                <a:lnTo>
                  <a:pt x="2855284" y="1728326"/>
                </a:lnTo>
                <a:lnTo>
                  <a:pt x="2863772" y="1681984"/>
                </a:lnTo>
                <a:lnTo>
                  <a:pt x="2870774" y="1635138"/>
                </a:lnTo>
                <a:lnTo>
                  <a:pt x="2876263" y="1587814"/>
                </a:lnTo>
                <a:lnTo>
                  <a:pt x="2880215" y="1540038"/>
                </a:lnTo>
                <a:lnTo>
                  <a:pt x="2882605" y="1491834"/>
                </a:lnTo>
                <a:lnTo>
                  <a:pt x="2883407" y="1443227"/>
                </a:lnTo>
                <a:lnTo>
                  <a:pt x="2882605" y="1394621"/>
                </a:lnTo>
                <a:lnTo>
                  <a:pt x="2880215" y="1346417"/>
                </a:lnTo>
                <a:lnTo>
                  <a:pt x="2876263" y="1298641"/>
                </a:lnTo>
                <a:lnTo>
                  <a:pt x="2870774" y="1251317"/>
                </a:lnTo>
                <a:lnTo>
                  <a:pt x="2863772" y="1204471"/>
                </a:lnTo>
                <a:lnTo>
                  <a:pt x="2855284" y="1158129"/>
                </a:lnTo>
                <a:lnTo>
                  <a:pt x="2845334" y="1112315"/>
                </a:lnTo>
                <a:lnTo>
                  <a:pt x="2833948" y="1067055"/>
                </a:lnTo>
                <a:lnTo>
                  <a:pt x="2821151" y="1022374"/>
                </a:lnTo>
                <a:lnTo>
                  <a:pt x="2806968" y="978298"/>
                </a:lnTo>
                <a:lnTo>
                  <a:pt x="2791424" y="934851"/>
                </a:lnTo>
                <a:lnTo>
                  <a:pt x="2774545" y="892059"/>
                </a:lnTo>
                <a:lnTo>
                  <a:pt x="2756356" y="849948"/>
                </a:lnTo>
                <a:lnTo>
                  <a:pt x="2736881" y="808541"/>
                </a:lnTo>
                <a:lnTo>
                  <a:pt x="2716147" y="767866"/>
                </a:lnTo>
                <a:lnTo>
                  <a:pt x="2694179" y="727946"/>
                </a:lnTo>
                <a:lnTo>
                  <a:pt x="2671001" y="688808"/>
                </a:lnTo>
                <a:lnTo>
                  <a:pt x="2646639" y="650476"/>
                </a:lnTo>
                <a:lnTo>
                  <a:pt x="2621118" y="612975"/>
                </a:lnTo>
                <a:lnTo>
                  <a:pt x="2594463" y="576332"/>
                </a:lnTo>
                <a:lnTo>
                  <a:pt x="2566700" y="540571"/>
                </a:lnTo>
                <a:lnTo>
                  <a:pt x="2537854" y="505717"/>
                </a:lnTo>
                <a:lnTo>
                  <a:pt x="2507949" y="471796"/>
                </a:lnTo>
                <a:lnTo>
                  <a:pt x="2477012" y="438833"/>
                </a:lnTo>
                <a:lnTo>
                  <a:pt x="2445068" y="406854"/>
                </a:lnTo>
                <a:lnTo>
                  <a:pt x="2412141" y="375883"/>
                </a:lnTo>
                <a:lnTo>
                  <a:pt x="2378257" y="345945"/>
                </a:lnTo>
                <a:lnTo>
                  <a:pt x="2343441" y="317067"/>
                </a:lnTo>
                <a:lnTo>
                  <a:pt x="2307718" y="289273"/>
                </a:lnTo>
                <a:lnTo>
                  <a:pt x="2271114" y="262589"/>
                </a:lnTo>
                <a:lnTo>
                  <a:pt x="2233653" y="237039"/>
                </a:lnTo>
                <a:lnTo>
                  <a:pt x="2195362" y="212650"/>
                </a:lnTo>
                <a:lnTo>
                  <a:pt x="2156265" y="189446"/>
                </a:lnTo>
                <a:lnTo>
                  <a:pt x="2116387" y="167452"/>
                </a:lnTo>
                <a:lnTo>
                  <a:pt x="2075754" y="146694"/>
                </a:lnTo>
                <a:lnTo>
                  <a:pt x="2034391" y="127198"/>
                </a:lnTo>
                <a:lnTo>
                  <a:pt x="1992323" y="108988"/>
                </a:lnTo>
                <a:lnTo>
                  <a:pt x="1949575" y="92089"/>
                </a:lnTo>
                <a:lnTo>
                  <a:pt x="1906173" y="76528"/>
                </a:lnTo>
                <a:lnTo>
                  <a:pt x="1862141" y="62328"/>
                </a:lnTo>
                <a:lnTo>
                  <a:pt x="1817506" y="49517"/>
                </a:lnTo>
                <a:lnTo>
                  <a:pt x="1772292" y="38117"/>
                </a:lnTo>
                <a:lnTo>
                  <a:pt x="1726524" y="28156"/>
                </a:lnTo>
                <a:lnTo>
                  <a:pt x="1680227" y="19658"/>
                </a:lnTo>
                <a:lnTo>
                  <a:pt x="1633428" y="12648"/>
                </a:lnTo>
                <a:lnTo>
                  <a:pt x="1586151" y="7152"/>
                </a:lnTo>
                <a:lnTo>
                  <a:pt x="1538421" y="3195"/>
                </a:lnTo>
                <a:lnTo>
                  <a:pt x="1490263" y="803"/>
                </a:lnTo>
                <a:lnTo>
                  <a:pt x="14417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1183" y="3124200"/>
            <a:ext cx="2883535" cy="2886710"/>
          </a:xfrm>
          <a:custGeom>
            <a:avLst/>
            <a:gdLst/>
            <a:ahLst/>
            <a:cxnLst/>
            <a:rect l="l" t="t" r="r" b="b"/>
            <a:pathLst>
              <a:path w="2883535" h="2886710">
                <a:moveTo>
                  <a:pt x="0" y="1443227"/>
                </a:moveTo>
                <a:lnTo>
                  <a:pt x="802" y="1394621"/>
                </a:lnTo>
                <a:lnTo>
                  <a:pt x="3192" y="1346417"/>
                </a:lnTo>
                <a:lnTo>
                  <a:pt x="7144" y="1298641"/>
                </a:lnTo>
                <a:lnTo>
                  <a:pt x="12633" y="1251317"/>
                </a:lnTo>
                <a:lnTo>
                  <a:pt x="19635" y="1204471"/>
                </a:lnTo>
                <a:lnTo>
                  <a:pt x="28123" y="1158129"/>
                </a:lnTo>
                <a:lnTo>
                  <a:pt x="38073" y="1112315"/>
                </a:lnTo>
                <a:lnTo>
                  <a:pt x="49459" y="1067055"/>
                </a:lnTo>
                <a:lnTo>
                  <a:pt x="62256" y="1022374"/>
                </a:lnTo>
                <a:lnTo>
                  <a:pt x="76439" y="978298"/>
                </a:lnTo>
                <a:lnTo>
                  <a:pt x="91983" y="934851"/>
                </a:lnTo>
                <a:lnTo>
                  <a:pt x="108862" y="892059"/>
                </a:lnTo>
                <a:lnTo>
                  <a:pt x="127051" y="849948"/>
                </a:lnTo>
                <a:lnTo>
                  <a:pt x="146526" y="808541"/>
                </a:lnTo>
                <a:lnTo>
                  <a:pt x="167260" y="767866"/>
                </a:lnTo>
                <a:lnTo>
                  <a:pt x="189228" y="727946"/>
                </a:lnTo>
                <a:lnTo>
                  <a:pt x="212406" y="688808"/>
                </a:lnTo>
                <a:lnTo>
                  <a:pt x="236768" y="650476"/>
                </a:lnTo>
                <a:lnTo>
                  <a:pt x="262289" y="612975"/>
                </a:lnTo>
                <a:lnTo>
                  <a:pt x="288944" y="576332"/>
                </a:lnTo>
                <a:lnTo>
                  <a:pt x="316707" y="540571"/>
                </a:lnTo>
                <a:lnTo>
                  <a:pt x="345553" y="505717"/>
                </a:lnTo>
                <a:lnTo>
                  <a:pt x="375458" y="471796"/>
                </a:lnTo>
                <a:lnTo>
                  <a:pt x="406395" y="438833"/>
                </a:lnTo>
                <a:lnTo>
                  <a:pt x="438339" y="406854"/>
                </a:lnTo>
                <a:lnTo>
                  <a:pt x="471266" y="375883"/>
                </a:lnTo>
                <a:lnTo>
                  <a:pt x="505150" y="345945"/>
                </a:lnTo>
                <a:lnTo>
                  <a:pt x="539966" y="317067"/>
                </a:lnTo>
                <a:lnTo>
                  <a:pt x="575689" y="289273"/>
                </a:lnTo>
                <a:lnTo>
                  <a:pt x="612293" y="262589"/>
                </a:lnTo>
                <a:lnTo>
                  <a:pt x="649754" y="237039"/>
                </a:lnTo>
                <a:lnTo>
                  <a:pt x="688045" y="212650"/>
                </a:lnTo>
                <a:lnTo>
                  <a:pt x="727142" y="189446"/>
                </a:lnTo>
                <a:lnTo>
                  <a:pt x="767020" y="167452"/>
                </a:lnTo>
                <a:lnTo>
                  <a:pt x="807653" y="146694"/>
                </a:lnTo>
                <a:lnTo>
                  <a:pt x="849016" y="127198"/>
                </a:lnTo>
                <a:lnTo>
                  <a:pt x="891084" y="108988"/>
                </a:lnTo>
                <a:lnTo>
                  <a:pt x="933832" y="92089"/>
                </a:lnTo>
                <a:lnTo>
                  <a:pt x="977234" y="76528"/>
                </a:lnTo>
                <a:lnTo>
                  <a:pt x="1021266" y="62328"/>
                </a:lnTo>
                <a:lnTo>
                  <a:pt x="1065901" y="49517"/>
                </a:lnTo>
                <a:lnTo>
                  <a:pt x="1111115" y="38117"/>
                </a:lnTo>
                <a:lnTo>
                  <a:pt x="1156883" y="28156"/>
                </a:lnTo>
                <a:lnTo>
                  <a:pt x="1203180" y="19658"/>
                </a:lnTo>
                <a:lnTo>
                  <a:pt x="1249979" y="12648"/>
                </a:lnTo>
                <a:lnTo>
                  <a:pt x="1297256" y="7152"/>
                </a:lnTo>
                <a:lnTo>
                  <a:pt x="1344986" y="3195"/>
                </a:lnTo>
                <a:lnTo>
                  <a:pt x="1393144" y="803"/>
                </a:lnTo>
                <a:lnTo>
                  <a:pt x="1441704" y="0"/>
                </a:lnTo>
                <a:lnTo>
                  <a:pt x="1490263" y="803"/>
                </a:lnTo>
                <a:lnTo>
                  <a:pt x="1538421" y="3195"/>
                </a:lnTo>
                <a:lnTo>
                  <a:pt x="1586151" y="7152"/>
                </a:lnTo>
                <a:lnTo>
                  <a:pt x="1633428" y="12648"/>
                </a:lnTo>
                <a:lnTo>
                  <a:pt x="1680227" y="19658"/>
                </a:lnTo>
                <a:lnTo>
                  <a:pt x="1726524" y="28156"/>
                </a:lnTo>
                <a:lnTo>
                  <a:pt x="1772292" y="38117"/>
                </a:lnTo>
                <a:lnTo>
                  <a:pt x="1817506" y="49517"/>
                </a:lnTo>
                <a:lnTo>
                  <a:pt x="1862141" y="62328"/>
                </a:lnTo>
                <a:lnTo>
                  <a:pt x="1906173" y="76528"/>
                </a:lnTo>
                <a:lnTo>
                  <a:pt x="1949575" y="92089"/>
                </a:lnTo>
                <a:lnTo>
                  <a:pt x="1992323" y="108988"/>
                </a:lnTo>
                <a:lnTo>
                  <a:pt x="2034391" y="127198"/>
                </a:lnTo>
                <a:lnTo>
                  <a:pt x="2075754" y="146694"/>
                </a:lnTo>
                <a:lnTo>
                  <a:pt x="2116387" y="167452"/>
                </a:lnTo>
                <a:lnTo>
                  <a:pt x="2156265" y="189446"/>
                </a:lnTo>
                <a:lnTo>
                  <a:pt x="2195362" y="212650"/>
                </a:lnTo>
                <a:lnTo>
                  <a:pt x="2233653" y="237039"/>
                </a:lnTo>
                <a:lnTo>
                  <a:pt x="2271114" y="262589"/>
                </a:lnTo>
                <a:lnTo>
                  <a:pt x="2307718" y="289273"/>
                </a:lnTo>
                <a:lnTo>
                  <a:pt x="2343441" y="317067"/>
                </a:lnTo>
                <a:lnTo>
                  <a:pt x="2378257" y="345945"/>
                </a:lnTo>
                <a:lnTo>
                  <a:pt x="2412141" y="375883"/>
                </a:lnTo>
                <a:lnTo>
                  <a:pt x="2445068" y="406854"/>
                </a:lnTo>
                <a:lnTo>
                  <a:pt x="2477012" y="438833"/>
                </a:lnTo>
                <a:lnTo>
                  <a:pt x="2507949" y="471796"/>
                </a:lnTo>
                <a:lnTo>
                  <a:pt x="2537854" y="505717"/>
                </a:lnTo>
                <a:lnTo>
                  <a:pt x="2566700" y="540571"/>
                </a:lnTo>
                <a:lnTo>
                  <a:pt x="2594463" y="576332"/>
                </a:lnTo>
                <a:lnTo>
                  <a:pt x="2621118" y="612975"/>
                </a:lnTo>
                <a:lnTo>
                  <a:pt x="2646639" y="650476"/>
                </a:lnTo>
                <a:lnTo>
                  <a:pt x="2671001" y="688808"/>
                </a:lnTo>
                <a:lnTo>
                  <a:pt x="2694179" y="727946"/>
                </a:lnTo>
                <a:lnTo>
                  <a:pt x="2716147" y="767866"/>
                </a:lnTo>
                <a:lnTo>
                  <a:pt x="2736881" y="808541"/>
                </a:lnTo>
                <a:lnTo>
                  <a:pt x="2756356" y="849948"/>
                </a:lnTo>
                <a:lnTo>
                  <a:pt x="2774545" y="892059"/>
                </a:lnTo>
                <a:lnTo>
                  <a:pt x="2791424" y="934851"/>
                </a:lnTo>
                <a:lnTo>
                  <a:pt x="2806968" y="978298"/>
                </a:lnTo>
                <a:lnTo>
                  <a:pt x="2821151" y="1022374"/>
                </a:lnTo>
                <a:lnTo>
                  <a:pt x="2833948" y="1067055"/>
                </a:lnTo>
                <a:lnTo>
                  <a:pt x="2845334" y="1112315"/>
                </a:lnTo>
                <a:lnTo>
                  <a:pt x="2855284" y="1158129"/>
                </a:lnTo>
                <a:lnTo>
                  <a:pt x="2863772" y="1204471"/>
                </a:lnTo>
                <a:lnTo>
                  <a:pt x="2870774" y="1251317"/>
                </a:lnTo>
                <a:lnTo>
                  <a:pt x="2876263" y="1298641"/>
                </a:lnTo>
                <a:lnTo>
                  <a:pt x="2880215" y="1346417"/>
                </a:lnTo>
                <a:lnTo>
                  <a:pt x="2882605" y="1394621"/>
                </a:lnTo>
                <a:lnTo>
                  <a:pt x="2883407" y="1443227"/>
                </a:lnTo>
                <a:lnTo>
                  <a:pt x="2882605" y="1491834"/>
                </a:lnTo>
                <a:lnTo>
                  <a:pt x="2880215" y="1540038"/>
                </a:lnTo>
                <a:lnTo>
                  <a:pt x="2876263" y="1587814"/>
                </a:lnTo>
                <a:lnTo>
                  <a:pt x="2870774" y="1635138"/>
                </a:lnTo>
                <a:lnTo>
                  <a:pt x="2863772" y="1681984"/>
                </a:lnTo>
                <a:lnTo>
                  <a:pt x="2855284" y="1728326"/>
                </a:lnTo>
                <a:lnTo>
                  <a:pt x="2845334" y="1774140"/>
                </a:lnTo>
                <a:lnTo>
                  <a:pt x="2833948" y="1819400"/>
                </a:lnTo>
                <a:lnTo>
                  <a:pt x="2821151" y="1864081"/>
                </a:lnTo>
                <a:lnTo>
                  <a:pt x="2806968" y="1908157"/>
                </a:lnTo>
                <a:lnTo>
                  <a:pt x="2791424" y="1951604"/>
                </a:lnTo>
                <a:lnTo>
                  <a:pt x="2774545" y="1994396"/>
                </a:lnTo>
                <a:lnTo>
                  <a:pt x="2756356" y="2036507"/>
                </a:lnTo>
                <a:lnTo>
                  <a:pt x="2736881" y="2077914"/>
                </a:lnTo>
                <a:lnTo>
                  <a:pt x="2716147" y="2118589"/>
                </a:lnTo>
                <a:lnTo>
                  <a:pt x="2694179" y="2158509"/>
                </a:lnTo>
                <a:lnTo>
                  <a:pt x="2671001" y="2197647"/>
                </a:lnTo>
                <a:lnTo>
                  <a:pt x="2646639" y="2235979"/>
                </a:lnTo>
                <a:lnTo>
                  <a:pt x="2621118" y="2273480"/>
                </a:lnTo>
                <a:lnTo>
                  <a:pt x="2594463" y="2310123"/>
                </a:lnTo>
                <a:lnTo>
                  <a:pt x="2566700" y="2345884"/>
                </a:lnTo>
                <a:lnTo>
                  <a:pt x="2537854" y="2380738"/>
                </a:lnTo>
                <a:lnTo>
                  <a:pt x="2507949" y="2414659"/>
                </a:lnTo>
                <a:lnTo>
                  <a:pt x="2477012" y="2447622"/>
                </a:lnTo>
                <a:lnTo>
                  <a:pt x="2445068" y="2479601"/>
                </a:lnTo>
                <a:lnTo>
                  <a:pt x="2412141" y="2510572"/>
                </a:lnTo>
                <a:lnTo>
                  <a:pt x="2378257" y="2540510"/>
                </a:lnTo>
                <a:lnTo>
                  <a:pt x="2343441" y="2569388"/>
                </a:lnTo>
                <a:lnTo>
                  <a:pt x="2307718" y="2597182"/>
                </a:lnTo>
                <a:lnTo>
                  <a:pt x="2271114" y="2623866"/>
                </a:lnTo>
                <a:lnTo>
                  <a:pt x="2233653" y="2649416"/>
                </a:lnTo>
                <a:lnTo>
                  <a:pt x="2195362" y="2673805"/>
                </a:lnTo>
                <a:lnTo>
                  <a:pt x="2156265" y="2697009"/>
                </a:lnTo>
                <a:lnTo>
                  <a:pt x="2116387" y="2719003"/>
                </a:lnTo>
                <a:lnTo>
                  <a:pt x="2075754" y="2739761"/>
                </a:lnTo>
                <a:lnTo>
                  <a:pt x="2034391" y="2759257"/>
                </a:lnTo>
                <a:lnTo>
                  <a:pt x="1992323" y="2777467"/>
                </a:lnTo>
                <a:lnTo>
                  <a:pt x="1949575" y="2794366"/>
                </a:lnTo>
                <a:lnTo>
                  <a:pt x="1906173" y="2809927"/>
                </a:lnTo>
                <a:lnTo>
                  <a:pt x="1862141" y="2824127"/>
                </a:lnTo>
                <a:lnTo>
                  <a:pt x="1817506" y="2836938"/>
                </a:lnTo>
                <a:lnTo>
                  <a:pt x="1772292" y="2848338"/>
                </a:lnTo>
                <a:lnTo>
                  <a:pt x="1726524" y="2858299"/>
                </a:lnTo>
                <a:lnTo>
                  <a:pt x="1680227" y="2866797"/>
                </a:lnTo>
                <a:lnTo>
                  <a:pt x="1633428" y="2873807"/>
                </a:lnTo>
                <a:lnTo>
                  <a:pt x="1586151" y="2879303"/>
                </a:lnTo>
                <a:lnTo>
                  <a:pt x="1538421" y="2883260"/>
                </a:lnTo>
                <a:lnTo>
                  <a:pt x="1490263" y="2885652"/>
                </a:lnTo>
                <a:lnTo>
                  <a:pt x="1441704" y="2886456"/>
                </a:lnTo>
                <a:lnTo>
                  <a:pt x="1393144" y="2885652"/>
                </a:lnTo>
                <a:lnTo>
                  <a:pt x="1344986" y="2883260"/>
                </a:lnTo>
                <a:lnTo>
                  <a:pt x="1297256" y="2879303"/>
                </a:lnTo>
                <a:lnTo>
                  <a:pt x="1249979" y="2873807"/>
                </a:lnTo>
                <a:lnTo>
                  <a:pt x="1203180" y="2866797"/>
                </a:lnTo>
                <a:lnTo>
                  <a:pt x="1156883" y="2858299"/>
                </a:lnTo>
                <a:lnTo>
                  <a:pt x="1111115" y="2848338"/>
                </a:lnTo>
                <a:lnTo>
                  <a:pt x="1065901" y="2836938"/>
                </a:lnTo>
                <a:lnTo>
                  <a:pt x="1021266" y="2824127"/>
                </a:lnTo>
                <a:lnTo>
                  <a:pt x="977234" y="2809927"/>
                </a:lnTo>
                <a:lnTo>
                  <a:pt x="933832" y="2794366"/>
                </a:lnTo>
                <a:lnTo>
                  <a:pt x="891084" y="2777467"/>
                </a:lnTo>
                <a:lnTo>
                  <a:pt x="849016" y="2759257"/>
                </a:lnTo>
                <a:lnTo>
                  <a:pt x="807653" y="2739761"/>
                </a:lnTo>
                <a:lnTo>
                  <a:pt x="767020" y="2719003"/>
                </a:lnTo>
                <a:lnTo>
                  <a:pt x="727142" y="2697009"/>
                </a:lnTo>
                <a:lnTo>
                  <a:pt x="688045" y="2673805"/>
                </a:lnTo>
                <a:lnTo>
                  <a:pt x="649754" y="2649416"/>
                </a:lnTo>
                <a:lnTo>
                  <a:pt x="612293" y="2623866"/>
                </a:lnTo>
                <a:lnTo>
                  <a:pt x="575689" y="2597182"/>
                </a:lnTo>
                <a:lnTo>
                  <a:pt x="539966" y="2569388"/>
                </a:lnTo>
                <a:lnTo>
                  <a:pt x="505150" y="2540510"/>
                </a:lnTo>
                <a:lnTo>
                  <a:pt x="471266" y="2510572"/>
                </a:lnTo>
                <a:lnTo>
                  <a:pt x="438339" y="2479601"/>
                </a:lnTo>
                <a:lnTo>
                  <a:pt x="406395" y="2447622"/>
                </a:lnTo>
                <a:lnTo>
                  <a:pt x="375458" y="2414659"/>
                </a:lnTo>
                <a:lnTo>
                  <a:pt x="345553" y="2380738"/>
                </a:lnTo>
                <a:lnTo>
                  <a:pt x="316707" y="2345884"/>
                </a:lnTo>
                <a:lnTo>
                  <a:pt x="288944" y="2310123"/>
                </a:lnTo>
                <a:lnTo>
                  <a:pt x="262289" y="2273480"/>
                </a:lnTo>
                <a:lnTo>
                  <a:pt x="236768" y="2235979"/>
                </a:lnTo>
                <a:lnTo>
                  <a:pt x="212406" y="2197647"/>
                </a:lnTo>
                <a:lnTo>
                  <a:pt x="189228" y="2158509"/>
                </a:lnTo>
                <a:lnTo>
                  <a:pt x="167260" y="2118589"/>
                </a:lnTo>
                <a:lnTo>
                  <a:pt x="146526" y="2077914"/>
                </a:lnTo>
                <a:lnTo>
                  <a:pt x="127051" y="2036507"/>
                </a:lnTo>
                <a:lnTo>
                  <a:pt x="108862" y="1994396"/>
                </a:lnTo>
                <a:lnTo>
                  <a:pt x="91983" y="1951604"/>
                </a:lnTo>
                <a:lnTo>
                  <a:pt x="76439" y="1908157"/>
                </a:lnTo>
                <a:lnTo>
                  <a:pt x="62256" y="1864081"/>
                </a:lnTo>
                <a:lnTo>
                  <a:pt x="49459" y="1819400"/>
                </a:lnTo>
                <a:lnTo>
                  <a:pt x="38073" y="1774140"/>
                </a:lnTo>
                <a:lnTo>
                  <a:pt x="28123" y="1728326"/>
                </a:lnTo>
                <a:lnTo>
                  <a:pt x="19635" y="1681984"/>
                </a:lnTo>
                <a:lnTo>
                  <a:pt x="12633" y="1635138"/>
                </a:lnTo>
                <a:lnTo>
                  <a:pt x="7144" y="1587814"/>
                </a:lnTo>
                <a:lnTo>
                  <a:pt x="3192" y="1540038"/>
                </a:lnTo>
                <a:lnTo>
                  <a:pt x="802" y="1491834"/>
                </a:lnTo>
                <a:lnTo>
                  <a:pt x="0" y="1443227"/>
                </a:lnTo>
                <a:close/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695450" y="4157598"/>
            <a:ext cx="1684020" cy="1260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604" indent="-5715" algn="ctr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08271"/>
                </a:solidFill>
                <a:latin typeface="Segoe UI Semibold"/>
                <a:cs typeface="Segoe UI Semibold"/>
              </a:rPr>
              <a:t>Fractional  customer</a:t>
            </a:r>
            <a:r>
              <a:rPr sz="2000" b="1" spc="-60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000" b="1" spc="-10" dirty="0">
                <a:solidFill>
                  <a:srgbClr val="008271"/>
                </a:solidFill>
                <a:latin typeface="Segoe UI Semibold"/>
                <a:cs typeface="Segoe UI Semibold"/>
              </a:rPr>
              <a:t>data</a:t>
            </a:r>
            <a:endParaRPr sz="2000">
              <a:latin typeface="Segoe UI Semibold"/>
              <a:cs typeface="Segoe UI Semibold"/>
            </a:endParaRPr>
          </a:p>
          <a:p>
            <a:pPr marL="64135" marR="5080" algn="ctr">
              <a:lnSpc>
                <a:spcPct val="100000"/>
              </a:lnSpc>
              <a:spcBef>
                <a:spcPts val="610"/>
              </a:spcBef>
            </a:pP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across</a:t>
            </a:r>
            <a:r>
              <a:rPr sz="1800" spc="-13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disparate  systems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63167" y="4544567"/>
            <a:ext cx="3139440" cy="1591310"/>
          </a:xfrm>
          <a:custGeom>
            <a:avLst/>
            <a:gdLst/>
            <a:ahLst/>
            <a:cxnLst/>
            <a:rect l="l" t="t" r="r" b="b"/>
            <a:pathLst>
              <a:path w="3139440" h="1591310">
                <a:moveTo>
                  <a:pt x="3138297" y="0"/>
                </a:moveTo>
                <a:lnTo>
                  <a:pt x="3138678" y="7492"/>
                </a:lnTo>
                <a:lnTo>
                  <a:pt x="3139059" y="14858"/>
                </a:lnTo>
                <a:lnTo>
                  <a:pt x="3139440" y="22351"/>
                </a:lnTo>
                <a:lnTo>
                  <a:pt x="3138720" y="70312"/>
                </a:lnTo>
                <a:lnTo>
                  <a:pt x="3136575" y="117915"/>
                </a:lnTo>
                <a:lnTo>
                  <a:pt x="3133024" y="165139"/>
                </a:lnTo>
                <a:lnTo>
                  <a:pt x="3128089" y="211964"/>
                </a:lnTo>
                <a:lnTo>
                  <a:pt x="3121791" y="258369"/>
                </a:lnTo>
                <a:lnTo>
                  <a:pt x="3114148" y="304334"/>
                </a:lnTo>
                <a:lnTo>
                  <a:pt x="3105183" y="349838"/>
                </a:lnTo>
                <a:lnTo>
                  <a:pt x="3094915" y="394862"/>
                </a:lnTo>
                <a:lnTo>
                  <a:pt x="3083365" y="439383"/>
                </a:lnTo>
                <a:lnTo>
                  <a:pt x="3070554" y="483382"/>
                </a:lnTo>
                <a:lnTo>
                  <a:pt x="3056503" y="526839"/>
                </a:lnTo>
                <a:lnTo>
                  <a:pt x="3041230" y="569732"/>
                </a:lnTo>
                <a:lnTo>
                  <a:pt x="3024758" y="612042"/>
                </a:lnTo>
                <a:lnTo>
                  <a:pt x="3007107" y="653747"/>
                </a:lnTo>
                <a:lnTo>
                  <a:pt x="2988297" y="694828"/>
                </a:lnTo>
                <a:lnTo>
                  <a:pt x="2968349" y="735263"/>
                </a:lnTo>
                <a:lnTo>
                  <a:pt x="2947283" y="775033"/>
                </a:lnTo>
                <a:lnTo>
                  <a:pt x="2925120" y="814117"/>
                </a:lnTo>
                <a:lnTo>
                  <a:pt x="2901880" y="852493"/>
                </a:lnTo>
                <a:lnTo>
                  <a:pt x="2877585" y="890143"/>
                </a:lnTo>
                <a:lnTo>
                  <a:pt x="2852253" y="927044"/>
                </a:lnTo>
                <a:lnTo>
                  <a:pt x="2825907" y="963177"/>
                </a:lnTo>
                <a:lnTo>
                  <a:pt x="2798566" y="998522"/>
                </a:lnTo>
                <a:lnTo>
                  <a:pt x="2770251" y="1033057"/>
                </a:lnTo>
                <a:lnTo>
                  <a:pt x="2740983" y="1066762"/>
                </a:lnTo>
                <a:lnTo>
                  <a:pt x="2710781" y="1099617"/>
                </a:lnTo>
                <a:lnTo>
                  <a:pt x="2679668" y="1131601"/>
                </a:lnTo>
                <a:lnTo>
                  <a:pt x="2647662" y="1162694"/>
                </a:lnTo>
                <a:lnTo>
                  <a:pt x="2614785" y="1192875"/>
                </a:lnTo>
                <a:lnTo>
                  <a:pt x="2581058" y="1222123"/>
                </a:lnTo>
                <a:lnTo>
                  <a:pt x="2546500" y="1250419"/>
                </a:lnTo>
                <a:lnTo>
                  <a:pt x="2511132" y="1277741"/>
                </a:lnTo>
                <a:lnTo>
                  <a:pt x="2474975" y="1304070"/>
                </a:lnTo>
                <a:lnTo>
                  <a:pt x="2438049" y="1329384"/>
                </a:lnTo>
                <a:lnTo>
                  <a:pt x="2400375" y="1353663"/>
                </a:lnTo>
                <a:lnTo>
                  <a:pt x="2361974" y="1376886"/>
                </a:lnTo>
                <a:lnTo>
                  <a:pt x="2322865" y="1399034"/>
                </a:lnTo>
                <a:lnTo>
                  <a:pt x="2283070" y="1420085"/>
                </a:lnTo>
                <a:lnTo>
                  <a:pt x="2242608" y="1440020"/>
                </a:lnTo>
                <a:lnTo>
                  <a:pt x="2201502" y="1458817"/>
                </a:lnTo>
                <a:lnTo>
                  <a:pt x="2159770" y="1476456"/>
                </a:lnTo>
                <a:lnTo>
                  <a:pt x="2117433" y="1492916"/>
                </a:lnTo>
                <a:lnTo>
                  <a:pt x="2074513" y="1508177"/>
                </a:lnTo>
                <a:lnTo>
                  <a:pt x="2031029" y="1522219"/>
                </a:lnTo>
                <a:lnTo>
                  <a:pt x="1987003" y="1535021"/>
                </a:lnTo>
                <a:lnTo>
                  <a:pt x="1942454" y="1546563"/>
                </a:lnTo>
                <a:lnTo>
                  <a:pt x="1897403" y="1556823"/>
                </a:lnTo>
                <a:lnTo>
                  <a:pt x="1851871" y="1565782"/>
                </a:lnTo>
                <a:lnTo>
                  <a:pt x="1805878" y="1573419"/>
                </a:lnTo>
                <a:lnTo>
                  <a:pt x="1759444" y="1579714"/>
                </a:lnTo>
                <a:lnTo>
                  <a:pt x="1712591" y="1584645"/>
                </a:lnTo>
                <a:lnTo>
                  <a:pt x="1665339" y="1588193"/>
                </a:lnTo>
                <a:lnTo>
                  <a:pt x="1617708" y="1590336"/>
                </a:lnTo>
                <a:lnTo>
                  <a:pt x="1569720" y="1591055"/>
                </a:lnTo>
                <a:lnTo>
                  <a:pt x="1521731" y="1590336"/>
                </a:lnTo>
                <a:lnTo>
                  <a:pt x="1474100" y="1588193"/>
                </a:lnTo>
                <a:lnTo>
                  <a:pt x="1426848" y="1584645"/>
                </a:lnTo>
                <a:lnTo>
                  <a:pt x="1379995" y="1579714"/>
                </a:lnTo>
                <a:lnTo>
                  <a:pt x="1333561" y="1573419"/>
                </a:lnTo>
                <a:lnTo>
                  <a:pt x="1287568" y="1565782"/>
                </a:lnTo>
                <a:lnTo>
                  <a:pt x="1242036" y="1556823"/>
                </a:lnTo>
                <a:lnTo>
                  <a:pt x="1196985" y="1546563"/>
                </a:lnTo>
                <a:lnTo>
                  <a:pt x="1152436" y="1535021"/>
                </a:lnTo>
                <a:lnTo>
                  <a:pt x="1108410" y="1522219"/>
                </a:lnTo>
                <a:lnTo>
                  <a:pt x="1064926" y="1508177"/>
                </a:lnTo>
                <a:lnTo>
                  <a:pt x="1022006" y="1492916"/>
                </a:lnTo>
                <a:lnTo>
                  <a:pt x="979669" y="1476456"/>
                </a:lnTo>
                <a:lnTo>
                  <a:pt x="937937" y="1458817"/>
                </a:lnTo>
                <a:lnTo>
                  <a:pt x="896831" y="1440020"/>
                </a:lnTo>
                <a:lnTo>
                  <a:pt x="856369" y="1420085"/>
                </a:lnTo>
                <a:lnTo>
                  <a:pt x="816574" y="1399034"/>
                </a:lnTo>
                <a:lnTo>
                  <a:pt x="777465" y="1376886"/>
                </a:lnTo>
                <a:lnTo>
                  <a:pt x="739064" y="1353663"/>
                </a:lnTo>
                <a:lnTo>
                  <a:pt x="701390" y="1329384"/>
                </a:lnTo>
                <a:lnTo>
                  <a:pt x="664464" y="1304070"/>
                </a:lnTo>
                <a:lnTo>
                  <a:pt x="628307" y="1277741"/>
                </a:lnTo>
                <a:lnTo>
                  <a:pt x="592939" y="1250419"/>
                </a:lnTo>
                <a:lnTo>
                  <a:pt x="558381" y="1222123"/>
                </a:lnTo>
                <a:lnTo>
                  <a:pt x="524654" y="1192875"/>
                </a:lnTo>
                <a:lnTo>
                  <a:pt x="491777" y="1162694"/>
                </a:lnTo>
                <a:lnTo>
                  <a:pt x="459771" y="1131601"/>
                </a:lnTo>
                <a:lnTo>
                  <a:pt x="428658" y="1099617"/>
                </a:lnTo>
                <a:lnTo>
                  <a:pt x="398456" y="1066762"/>
                </a:lnTo>
                <a:lnTo>
                  <a:pt x="369188" y="1033057"/>
                </a:lnTo>
                <a:lnTo>
                  <a:pt x="340873" y="998522"/>
                </a:lnTo>
                <a:lnTo>
                  <a:pt x="313532" y="963177"/>
                </a:lnTo>
                <a:lnTo>
                  <a:pt x="287186" y="927044"/>
                </a:lnTo>
                <a:lnTo>
                  <a:pt x="261854" y="890143"/>
                </a:lnTo>
                <a:lnTo>
                  <a:pt x="237559" y="852493"/>
                </a:lnTo>
                <a:lnTo>
                  <a:pt x="214319" y="814117"/>
                </a:lnTo>
                <a:lnTo>
                  <a:pt x="192156" y="775033"/>
                </a:lnTo>
                <a:lnTo>
                  <a:pt x="171090" y="735263"/>
                </a:lnTo>
                <a:lnTo>
                  <a:pt x="151142" y="694828"/>
                </a:lnTo>
                <a:lnTo>
                  <a:pt x="132332" y="653747"/>
                </a:lnTo>
                <a:lnTo>
                  <a:pt x="114681" y="612042"/>
                </a:lnTo>
                <a:lnTo>
                  <a:pt x="98209" y="569732"/>
                </a:lnTo>
                <a:lnTo>
                  <a:pt x="82936" y="526839"/>
                </a:lnTo>
                <a:lnTo>
                  <a:pt x="68885" y="483382"/>
                </a:lnTo>
                <a:lnTo>
                  <a:pt x="56074" y="439383"/>
                </a:lnTo>
                <a:lnTo>
                  <a:pt x="44524" y="394862"/>
                </a:lnTo>
                <a:lnTo>
                  <a:pt x="34256" y="349838"/>
                </a:lnTo>
                <a:lnTo>
                  <a:pt x="25291" y="304334"/>
                </a:lnTo>
                <a:lnTo>
                  <a:pt x="17648" y="258369"/>
                </a:lnTo>
                <a:lnTo>
                  <a:pt x="11350" y="211964"/>
                </a:lnTo>
                <a:lnTo>
                  <a:pt x="6415" y="165139"/>
                </a:lnTo>
                <a:lnTo>
                  <a:pt x="2864" y="117915"/>
                </a:lnTo>
                <a:lnTo>
                  <a:pt x="719" y="70312"/>
                </a:lnTo>
                <a:lnTo>
                  <a:pt x="0" y="22351"/>
                </a:lnTo>
                <a:lnTo>
                  <a:pt x="381" y="14858"/>
                </a:lnTo>
                <a:lnTo>
                  <a:pt x="749" y="7492"/>
                </a:lnTo>
                <a:lnTo>
                  <a:pt x="1130" y="0"/>
                </a:lnTo>
              </a:path>
            </a:pathLst>
          </a:custGeom>
          <a:ln w="18288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6216" y="2999232"/>
            <a:ext cx="3133725" cy="1545590"/>
          </a:xfrm>
          <a:custGeom>
            <a:avLst/>
            <a:gdLst/>
            <a:ahLst/>
            <a:cxnLst/>
            <a:rect l="l" t="t" r="r" b="b"/>
            <a:pathLst>
              <a:path w="3133725" h="1545589">
                <a:moveTo>
                  <a:pt x="0" y="1545335"/>
                </a:moveTo>
                <a:lnTo>
                  <a:pt x="6972" y="1407286"/>
                </a:lnTo>
                <a:lnTo>
                  <a:pt x="12490" y="1360071"/>
                </a:lnTo>
                <a:lnTo>
                  <a:pt x="19396" y="1313294"/>
                </a:lnTo>
                <a:lnTo>
                  <a:pt x="27669" y="1266977"/>
                </a:lnTo>
                <a:lnTo>
                  <a:pt x="37289" y="1221139"/>
                </a:lnTo>
                <a:lnTo>
                  <a:pt x="48232" y="1175804"/>
                </a:lnTo>
                <a:lnTo>
                  <a:pt x="60480" y="1130991"/>
                </a:lnTo>
                <a:lnTo>
                  <a:pt x="74009" y="1086723"/>
                </a:lnTo>
                <a:lnTo>
                  <a:pt x="88799" y="1043020"/>
                </a:lnTo>
                <a:lnTo>
                  <a:pt x="104828" y="999904"/>
                </a:lnTo>
                <a:lnTo>
                  <a:pt x="122076" y="957397"/>
                </a:lnTo>
                <a:lnTo>
                  <a:pt x="140520" y="915518"/>
                </a:lnTo>
                <a:lnTo>
                  <a:pt x="160140" y="874291"/>
                </a:lnTo>
                <a:lnTo>
                  <a:pt x="180915" y="833735"/>
                </a:lnTo>
                <a:lnTo>
                  <a:pt x="202822" y="793873"/>
                </a:lnTo>
                <a:lnTo>
                  <a:pt x="225842" y="754725"/>
                </a:lnTo>
                <a:lnTo>
                  <a:pt x="249952" y="716313"/>
                </a:lnTo>
                <a:lnTo>
                  <a:pt x="275131" y="678658"/>
                </a:lnTo>
                <a:lnTo>
                  <a:pt x="301358" y="641781"/>
                </a:lnTo>
                <a:lnTo>
                  <a:pt x="328612" y="605704"/>
                </a:lnTo>
                <a:lnTo>
                  <a:pt x="356872" y="570448"/>
                </a:lnTo>
                <a:lnTo>
                  <a:pt x="386115" y="536034"/>
                </a:lnTo>
                <a:lnTo>
                  <a:pt x="416322" y="502483"/>
                </a:lnTo>
                <a:lnTo>
                  <a:pt x="447470" y="469817"/>
                </a:lnTo>
                <a:lnTo>
                  <a:pt x="479539" y="438058"/>
                </a:lnTo>
                <a:lnTo>
                  <a:pt x="512506" y="407225"/>
                </a:lnTo>
                <a:lnTo>
                  <a:pt x="546352" y="377341"/>
                </a:lnTo>
                <a:lnTo>
                  <a:pt x="581054" y="348427"/>
                </a:lnTo>
                <a:lnTo>
                  <a:pt x="616591" y="320503"/>
                </a:lnTo>
                <a:lnTo>
                  <a:pt x="652942" y="293593"/>
                </a:lnTo>
                <a:lnTo>
                  <a:pt x="690086" y="267715"/>
                </a:lnTo>
                <a:lnTo>
                  <a:pt x="728002" y="242893"/>
                </a:lnTo>
                <a:lnTo>
                  <a:pt x="766667" y="219147"/>
                </a:lnTo>
                <a:lnTo>
                  <a:pt x="806062" y="196499"/>
                </a:lnTo>
                <a:lnTo>
                  <a:pt x="846164" y="174969"/>
                </a:lnTo>
                <a:lnTo>
                  <a:pt x="886952" y="154579"/>
                </a:lnTo>
                <a:lnTo>
                  <a:pt x="928405" y="135350"/>
                </a:lnTo>
                <a:lnTo>
                  <a:pt x="970503" y="117304"/>
                </a:lnTo>
                <a:lnTo>
                  <a:pt x="1013222" y="100462"/>
                </a:lnTo>
                <a:lnTo>
                  <a:pt x="1056543" y="84845"/>
                </a:lnTo>
                <a:lnTo>
                  <a:pt x="1100444" y="70474"/>
                </a:lnTo>
                <a:lnTo>
                  <a:pt x="1144904" y="57371"/>
                </a:lnTo>
                <a:lnTo>
                  <a:pt x="1189901" y="45557"/>
                </a:lnTo>
                <a:lnTo>
                  <a:pt x="1235414" y="35053"/>
                </a:lnTo>
                <a:lnTo>
                  <a:pt x="1281422" y="25881"/>
                </a:lnTo>
                <a:lnTo>
                  <a:pt x="1327904" y="18061"/>
                </a:lnTo>
                <a:lnTo>
                  <a:pt x="1374838" y="11616"/>
                </a:lnTo>
                <a:lnTo>
                  <a:pt x="1422203" y="6566"/>
                </a:lnTo>
                <a:lnTo>
                  <a:pt x="1469978" y="2932"/>
                </a:lnTo>
                <a:lnTo>
                  <a:pt x="1518141" y="736"/>
                </a:lnTo>
                <a:lnTo>
                  <a:pt x="1566672" y="0"/>
                </a:lnTo>
                <a:lnTo>
                  <a:pt x="1615202" y="736"/>
                </a:lnTo>
                <a:lnTo>
                  <a:pt x="1663365" y="2932"/>
                </a:lnTo>
                <a:lnTo>
                  <a:pt x="1711140" y="6566"/>
                </a:lnTo>
                <a:lnTo>
                  <a:pt x="1758505" y="11616"/>
                </a:lnTo>
                <a:lnTo>
                  <a:pt x="1805439" y="18061"/>
                </a:lnTo>
                <a:lnTo>
                  <a:pt x="1851921" y="25881"/>
                </a:lnTo>
                <a:lnTo>
                  <a:pt x="1897929" y="35053"/>
                </a:lnTo>
                <a:lnTo>
                  <a:pt x="1943442" y="45557"/>
                </a:lnTo>
                <a:lnTo>
                  <a:pt x="1988439" y="57371"/>
                </a:lnTo>
                <a:lnTo>
                  <a:pt x="2032899" y="70474"/>
                </a:lnTo>
                <a:lnTo>
                  <a:pt x="2076800" y="84845"/>
                </a:lnTo>
                <a:lnTo>
                  <a:pt x="2120121" y="100462"/>
                </a:lnTo>
                <a:lnTo>
                  <a:pt x="2162840" y="117304"/>
                </a:lnTo>
                <a:lnTo>
                  <a:pt x="2204937" y="135350"/>
                </a:lnTo>
                <a:lnTo>
                  <a:pt x="2246391" y="154579"/>
                </a:lnTo>
                <a:lnTo>
                  <a:pt x="2287179" y="174969"/>
                </a:lnTo>
                <a:lnTo>
                  <a:pt x="2327281" y="196499"/>
                </a:lnTo>
                <a:lnTo>
                  <a:pt x="2366675" y="219147"/>
                </a:lnTo>
                <a:lnTo>
                  <a:pt x="2405341" y="242893"/>
                </a:lnTo>
                <a:lnTo>
                  <a:pt x="2443256" y="267715"/>
                </a:lnTo>
                <a:lnTo>
                  <a:pt x="2480400" y="293593"/>
                </a:lnTo>
                <a:lnTo>
                  <a:pt x="2516751" y="320503"/>
                </a:lnTo>
                <a:lnTo>
                  <a:pt x="2552288" y="348427"/>
                </a:lnTo>
                <a:lnTo>
                  <a:pt x="2586990" y="377341"/>
                </a:lnTo>
                <a:lnTo>
                  <a:pt x="2620835" y="407225"/>
                </a:lnTo>
                <a:lnTo>
                  <a:pt x="2653802" y="438058"/>
                </a:lnTo>
                <a:lnTo>
                  <a:pt x="2685871" y="469817"/>
                </a:lnTo>
                <a:lnTo>
                  <a:pt x="2717019" y="502483"/>
                </a:lnTo>
                <a:lnTo>
                  <a:pt x="2747225" y="536034"/>
                </a:lnTo>
                <a:lnTo>
                  <a:pt x="2776468" y="570448"/>
                </a:lnTo>
                <a:lnTo>
                  <a:pt x="2804728" y="605704"/>
                </a:lnTo>
                <a:lnTo>
                  <a:pt x="2831981" y="641781"/>
                </a:lnTo>
                <a:lnTo>
                  <a:pt x="2858208" y="678658"/>
                </a:lnTo>
                <a:lnTo>
                  <a:pt x="2883387" y="716313"/>
                </a:lnTo>
                <a:lnTo>
                  <a:pt x="2907497" y="754725"/>
                </a:lnTo>
                <a:lnTo>
                  <a:pt x="2930516" y="793873"/>
                </a:lnTo>
                <a:lnTo>
                  <a:pt x="2952423" y="833735"/>
                </a:lnTo>
                <a:lnTo>
                  <a:pt x="2973197" y="874291"/>
                </a:lnTo>
                <a:lnTo>
                  <a:pt x="2992817" y="915518"/>
                </a:lnTo>
                <a:lnTo>
                  <a:pt x="3011261" y="957397"/>
                </a:lnTo>
                <a:lnTo>
                  <a:pt x="3028508" y="999904"/>
                </a:lnTo>
                <a:lnTo>
                  <a:pt x="3044537" y="1043020"/>
                </a:lnTo>
                <a:lnTo>
                  <a:pt x="3059326" y="1086723"/>
                </a:lnTo>
                <a:lnTo>
                  <a:pt x="3072855" y="1130991"/>
                </a:lnTo>
                <a:lnTo>
                  <a:pt x="3085101" y="1175804"/>
                </a:lnTo>
                <a:lnTo>
                  <a:pt x="3096044" y="1221139"/>
                </a:lnTo>
                <a:lnTo>
                  <a:pt x="3105663" y="1266977"/>
                </a:lnTo>
                <a:lnTo>
                  <a:pt x="3113936" y="1313294"/>
                </a:lnTo>
                <a:lnTo>
                  <a:pt x="3120841" y="1360071"/>
                </a:lnTo>
                <a:lnTo>
                  <a:pt x="3126359" y="1407286"/>
                </a:lnTo>
                <a:lnTo>
                  <a:pt x="3133344" y="1545335"/>
                </a:lnTo>
              </a:path>
            </a:pathLst>
          </a:custGeom>
          <a:ln w="1828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34411" y="1912620"/>
            <a:ext cx="0" cy="1087755"/>
          </a:xfrm>
          <a:custGeom>
            <a:avLst/>
            <a:gdLst/>
            <a:ahLst/>
            <a:cxnLst/>
            <a:rect l="l" t="t" r="r" b="b"/>
            <a:pathLst>
              <a:path h="1087755">
                <a:moveTo>
                  <a:pt x="0" y="0"/>
                </a:moveTo>
                <a:lnTo>
                  <a:pt x="0" y="1087627"/>
                </a:lnTo>
              </a:path>
            </a:pathLst>
          </a:custGeom>
          <a:ln w="9144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80488" y="158191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23160" y="1624583"/>
            <a:ext cx="219456" cy="21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29027" y="3649979"/>
            <a:ext cx="810895" cy="448309"/>
          </a:xfrm>
          <a:custGeom>
            <a:avLst/>
            <a:gdLst/>
            <a:ahLst/>
            <a:cxnLst/>
            <a:rect l="l" t="t" r="r" b="b"/>
            <a:pathLst>
              <a:path w="810894" h="448310">
                <a:moveTo>
                  <a:pt x="6985" y="214630"/>
                </a:moveTo>
                <a:lnTo>
                  <a:pt x="39457" y="175971"/>
                </a:lnTo>
                <a:lnTo>
                  <a:pt x="96655" y="120700"/>
                </a:lnTo>
                <a:lnTo>
                  <a:pt x="134175" y="91360"/>
                </a:lnTo>
                <a:lnTo>
                  <a:pt x="177456" y="63296"/>
                </a:lnTo>
                <a:lnTo>
                  <a:pt x="226358" y="38319"/>
                </a:lnTo>
                <a:lnTo>
                  <a:pt x="280740" y="18237"/>
                </a:lnTo>
                <a:lnTo>
                  <a:pt x="340462" y="4860"/>
                </a:lnTo>
                <a:lnTo>
                  <a:pt x="405384" y="0"/>
                </a:lnTo>
                <a:lnTo>
                  <a:pt x="577488" y="35004"/>
                </a:lnTo>
                <a:lnTo>
                  <a:pt x="704754" y="112014"/>
                </a:lnTo>
                <a:lnTo>
                  <a:pt x="783681" y="189023"/>
                </a:lnTo>
                <a:lnTo>
                  <a:pt x="810768" y="224028"/>
                </a:lnTo>
                <a:lnTo>
                  <a:pt x="783681" y="259032"/>
                </a:lnTo>
                <a:lnTo>
                  <a:pt x="704754" y="336042"/>
                </a:lnTo>
                <a:lnTo>
                  <a:pt x="577488" y="413051"/>
                </a:lnTo>
                <a:lnTo>
                  <a:pt x="405384" y="448056"/>
                </a:lnTo>
                <a:lnTo>
                  <a:pt x="343685" y="443709"/>
                </a:lnTo>
                <a:lnTo>
                  <a:pt x="286624" y="431680"/>
                </a:lnTo>
                <a:lnTo>
                  <a:pt x="234343" y="413481"/>
                </a:lnTo>
                <a:lnTo>
                  <a:pt x="186982" y="390627"/>
                </a:lnTo>
                <a:lnTo>
                  <a:pt x="144684" y="364632"/>
                </a:lnTo>
                <a:lnTo>
                  <a:pt x="107591" y="337011"/>
                </a:lnTo>
                <a:lnTo>
                  <a:pt x="75844" y="309276"/>
                </a:lnTo>
                <a:lnTo>
                  <a:pt x="28955" y="259526"/>
                </a:lnTo>
                <a:lnTo>
                  <a:pt x="14097" y="240538"/>
                </a:lnTo>
                <a:lnTo>
                  <a:pt x="4699" y="231140"/>
                </a:lnTo>
                <a:lnTo>
                  <a:pt x="0" y="224028"/>
                </a:lnTo>
                <a:lnTo>
                  <a:pt x="2286" y="221615"/>
                </a:lnTo>
                <a:lnTo>
                  <a:pt x="6985" y="214630"/>
                </a:lnTo>
                <a:close/>
              </a:path>
            </a:pathLst>
          </a:custGeom>
          <a:ln w="15240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00097" y="3649979"/>
            <a:ext cx="468630" cy="448309"/>
          </a:xfrm>
          <a:custGeom>
            <a:avLst/>
            <a:gdLst/>
            <a:ahLst/>
            <a:cxnLst/>
            <a:rect l="l" t="t" r="r" b="b"/>
            <a:pathLst>
              <a:path w="468630" h="448310">
                <a:moveTo>
                  <a:pt x="234314" y="0"/>
                </a:moveTo>
                <a:lnTo>
                  <a:pt x="187236" y="4500"/>
                </a:lnTo>
                <a:lnTo>
                  <a:pt x="143321" y="17430"/>
                </a:lnTo>
                <a:lnTo>
                  <a:pt x="103528" y="37933"/>
                </a:lnTo>
                <a:lnTo>
                  <a:pt x="68818" y="65151"/>
                </a:lnTo>
                <a:lnTo>
                  <a:pt x="40150" y="98226"/>
                </a:lnTo>
                <a:lnTo>
                  <a:pt x="18484" y="136302"/>
                </a:lnTo>
                <a:lnTo>
                  <a:pt x="4781" y="178522"/>
                </a:lnTo>
                <a:lnTo>
                  <a:pt x="0" y="224028"/>
                </a:lnTo>
                <a:lnTo>
                  <a:pt x="4781" y="269533"/>
                </a:lnTo>
                <a:lnTo>
                  <a:pt x="18484" y="311753"/>
                </a:lnTo>
                <a:lnTo>
                  <a:pt x="40150" y="349829"/>
                </a:lnTo>
                <a:lnTo>
                  <a:pt x="68818" y="382905"/>
                </a:lnTo>
                <a:lnTo>
                  <a:pt x="103528" y="410122"/>
                </a:lnTo>
                <a:lnTo>
                  <a:pt x="143321" y="430625"/>
                </a:lnTo>
                <a:lnTo>
                  <a:pt x="187236" y="443555"/>
                </a:lnTo>
                <a:lnTo>
                  <a:pt x="234314" y="448056"/>
                </a:lnTo>
                <a:lnTo>
                  <a:pt x="281393" y="443555"/>
                </a:lnTo>
                <a:lnTo>
                  <a:pt x="325308" y="430625"/>
                </a:lnTo>
                <a:lnTo>
                  <a:pt x="365101" y="410122"/>
                </a:lnTo>
                <a:lnTo>
                  <a:pt x="399811" y="382905"/>
                </a:lnTo>
                <a:lnTo>
                  <a:pt x="428479" y="349829"/>
                </a:lnTo>
                <a:lnTo>
                  <a:pt x="450145" y="311753"/>
                </a:lnTo>
                <a:lnTo>
                  <a:pt x="463848" y="269533"/>
                </a:lnTo>
                <a:lnTo>
                  <a:pt x="468629" y="224028"/>
                </a:lnTo>
                <a:lnTo>
                  <a:pt x="463848" y="178522"/>
                </a:lnTo>
                <a:lnTo>
                  <a:pt x="450145" y="136302"/>
                </a:lnTo>
                <a:lnTo>
                  <a:pt x="428479" y="98226"/>
                </a:lnTo>
                <a:lnTo>
                  <a:pt x="399811" y="65151"/>
                </a:lnTo>
                <a:lnTo>
                  <a:pt x="365101" y="37933"/>
                </a:lnTo>
                <a:lnTo>
                  <a:pt x="325308" y="17430"/>
                </a:lnTo>
                <a:lnTo>
                  <a:pt x="281393" y="4500"/>
                </a:lnTo>
                <a:lnTo>
                  <a:pt x="234314" y="0"/>
                </a:lnTo>
                <a:close/>
              </a:path>
            </a:pathLst>
          </a:custGeom>
          <a:ln w="15240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35351" y="3774440"/>
            <a:ext cx="200405" cy="2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0111" y="0"/>
            <a:ext cx="596188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3047" y="2233314"/>
            <a:ext cx="5195570" cy="373189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Empower sellers </a:t>
            </a:r>
            <a:r>
              <a:rPr sz="2400" b="1" spc="-40" dirty="0">
                <a:solidFill>
                  <a:srgbClr val="008271"/>
                </a:solidFill>
                <a:latin typeface="Segoe UI Semibold"/>
                <a:cs typeface="Segoe UI Semibold"/>
              </a:rPr>
              <a:t>and </a:t>
            </a: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sales</a:t>
            </a:r>
            <a:r>
              <a:rPr sz="2400" b="1" spc="-290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managers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ts val="2050"/>
              </a:lnSpc>
              <a:spcBef>
                <a:spcPts val="315"/>
              </a:spcBef>
            </a:pP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Sell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smarter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and lead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proactively with</a:t>
            </a:r>
            <a:r>
              <a:rPr sz="1800" spc="2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AI-driven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insights and</a:t>
            </a:r>
            <a:r>
              <a:rPr sz="1800" spc="1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dashboards.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Embedded</a:t>
            </a:r>
            <a:r>
              <a:rPr sz="2400" b="1" spc="-95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008271"/>
                </a:solidFill>
                <a:latin typeface="Segoe UI Semibold"/>
                <a:cs typeface="Segoe UI Semibold"/>
              </a:rPr>
              <a:t>insights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90100"/>
              </a:lnSpc>
              <a:spcBef>
                <a:spcPts val="525"/>
              </a:spcBef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Provide your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sales </a:t>
            </a: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team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with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actionable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insights 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right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inside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Dynamics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365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for Sales </a:t>
            </a:r>
            <a:r>
              <a:rPr sz="1800" spc="-20" dirty="0">
                <a:solidFill>
                  <a:srgbClr val="505050"/>
                </a:solidFill>
                <a:latin typeface="Segoe UI"/>
                <a:cs typeface="Segoe UI"/>
              </a:rPr>
              <a:t>to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drive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smarter 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selling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and</a:t>
            </a:r>
            <a:r>
              <a:rPr sz="1800" spc="1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decision-making.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Quick </a:t>
            </a:r>
            <a:r>
              <a:rPr sz="2400" b="1" spc="-40" dirty="0">
                <a:solidFill>
                  <a:srgbClr val="008271"/>
                </a:solidFill>
                <a:latin typeface="Segoe UI Semibold"/>
                <a:cs typeface="Segoe UI Semibold"/>
              </a:rPr>
              <a:t>time to</a:t>
            </a:r>
            <a:r>
              <a:rPr sz="2400" b="1" spc="-215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008271"/>
                </a:solidFill>
                <a:latin typeface="Segoe UI Semibold"/>
                <a:cs typeface="Segoe UI Semibold"/>
              </a:rPr>
              <a:t>value</a:t>
            </a:r>
            <a:endParaRPr sz="2400">
              <a:latin typeface="Segoe UI Semibold"/>
              <a:cs typeface="Segoe UI Semibold"/>
            </a:endParaRPr>
          </a:p>
          <a:p>
            <a:pPr marL="12700" marR="111760">
              <a:lnSpc>
                <a:spcPct val="90100"/>
              </a:lnSpc>
              <a:spcBef>
                <a:spcPts val="525"/>
              </a:spcBef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Get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started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quickly with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a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prepackaged AI solution  that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works out </a:t>
            </a: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of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the box.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Easily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connect </a:t>
            </a:r>
            <a:r>
              <a:rPr sz="1800" spc="-20" dirty="0">
                <a:solidFill>
                  <a:srgbClr val="505050"/>
                </a:solidFill>
                <a:latin typeface="Segoe UI"/>
                <a:cs typeface="Segoe UI"/>
              </a:rPr>
              <a:t>to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data  with prebuilt</a:t>
            </a:r>
            <a:r>
              <a:rPr sz="1800" spc="4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connectors.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3047" y="282905"/>
            <a:ext cx="5481320" cy="133286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710"/>
              </a:spcBef>
            </a:pPr>
            <a:r>
              <a:rPr sz="4500" spc="-95" dirty="0">
                <a:solidFill>
                  <a:srgbClr val="3B3B3B"/>
                </a:solidFill>
              </a:rPr>
              <a:t>Introducing</a:t>
            </a:r>
            <a:r>
              <a:rPr sz="4500" spc="-295" dirty="0">
                <a:solidFill>
                  <a:srgbClr val="3B3B3B"/>
                </a:solidFill>
              </a:rPr>
              <a:t> </a:t>
            </a:r>
            <a:r>
              <a:rPr sz="4500" spc="-85" dirty="0">
                <a:solidFill>
                  <a:srgbClr val="3B3B3B"/>
                </a:solidFill>
              </a:rPr>
              <a:t>Dynamics  </a:t>
            </a:r>
            <a:r>
              <a:rPr sz="4500" spc="-65" dirty="0">
                <a:solidFill>
                  <a:srgbClr val="3B3B3B"/>
                </a:solidFill>
              </a:rPr>
              <a:t>365 </a:t>
            </a:r>
            <a:r>
              <a:rPr sz="4500" spc="-50" dirty="0">
                <a:solidFill>
                  <a:srgbClr val="3B3B3B"/>
                </a:solidFill>
              </a:rPr>
              <a:t>AI </a:t>
            </a:r>
            <a:r>
              <a:rPr sz="4500" spc="-65" dirty="0">
                <a:solidFill>
                  <a:srgbClr val="3B3B3B"/>
                </a:solidFill>
              </a:rPr>
              <a:t>for</a:t>
            </a:r>
            <a:r>
              <a:rPr sz="4500" spc="-560" dirty="0">
                <a:solidFill>
                  <a:srgbClr val="3B3B3B"/>
                </a:solidFill>
              </a:rPr>
              <a:t> </a:t>
            </a:r>
            <a:r>
              <a:rPr sz="4500" spc="-80" dirty="0">
                <a:solidFill>
                  <a:srgbClr val="3B3B3B"/>
                </a:solidFill>
              </a:rPr>
              <a:t>Sales</a:t>
            </a:r>
            <a:endParaRPr sz="4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3383279"/>
          </a:xfrm>
          <a:custGeom>
            <a:avLst/>
            <a:gdLst/>
            <a:ahLst/>
            <a:cxnLst/>
            <a:rect l="l" t="t" r="r" b="b"/>
            <a:pathLst>
              <a:path w="12192000" h="3383279">
                <a:moveTo>
                  <a:pt x="0" y="3383280"/>
                </a:moveTo>
                <a:lnTo>
                  <a:pt x="12192000" y="3383280"/>
                </a:lnTo>
                <a:lnTo>
                  <a:pt x="12192000" y="0"/>
                </a:lnTo>
                <a:lnTo>
                  <a:pt x="0" y="0"/>
                </a:lnTo>
                <a:lnTo>
                  <a:pt x="0" y="3383280"/>
                </a:lnTo>
                <a:close/>
              </a:path>
            </a:pathLst>
          </a:custGeom>
          <a:solidFill>
            <a:srgbClr val="000000">
              <a:alpha val="4196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383279"/>
            <a:ext cx="12192000" cy="3474720"/>
          </a:xfrm>
          <a:custGeom>
            <a:avLst/>
            <a:gdLst/>
            <a:ahLst/>
            <a:cxnLst/>
            <a:rect l="l" t="t" r="r" b="b"/>
            <a:pathLst>
              <a:path w="12192000" h="3474720">
                <a:moveTo>
                  <a:pt x="0" y="3474720"/>
                </a:moveTo>
                <a:lnTo>
                  <a:pt x="12192000" y="3474720"/>
                </a:lnTo>
                <a:lnTo>
                  <a:pt x="12192000" y="0"/>
                </a:lnTo>
                <a:lnTo>
                  <a:pt x="0" y="0"/>
                </a:lnTo>
                <a:lnTo>
                  <a:pt x="0" y="347472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34102" y="5116067"/>
            <a:ext cx="1915159" cy="291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6020" y="5542153"/>
            <a:ext cx="2223770" cy="1954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75148" y="5782030"/>
            <a:ext cx="2445384" cy="193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63184" y="4008120"/>
            <a:ext cx="866140" cy="866140"/>
          </a:xfrm>
          <a:custGeom>
            <a:avLst/>
            <a:gdLst/>
            <a:ahLst/>
            <a:cxnLst/>
            <a:rect l="l" t="t" r="r" b="b"/>
            <a:pathLst>
              <a:path w="866140" h="866139">
                <a:moveTo>
                  <a:pt x="0" y="432815"/>
                </a:moveTo>
                <a:lnTo>
                  <a:pt x="2539" y="385660"/>
                </a:lnTo>
                <a:lnTo>
                  <a:pt x="9983" y="339973"/>
                </a:lnTo>
                <a:lnTo>
                  <a:pt x="22067" y="296021"/>
                </a:lnTo>
                <a:lnTo>
                  <a:pt x="38526" y="254067"/>
                </a:lnTo>
                <a:lnTo>
                  <a:pt x="59097" y="214375"/>
                </a:lnTo>
                <a:lnTo>
                  <a:pt x="83515" y="177210"/>
                </a:lnTo>
                <a:lnTo>
                  <a:pt x="111516" y="142836"/>
                </a:lnTo>
                <a:lnTo>
                  <a:pt x="142836" y="111516"/>
                </a:lnTo>
                <a:lnTo>
                  <a:pt x="177210" y="83515"/>
                </a:lnTo>
                <a:lnTo>
                  <a:pt x="214375" y="59097"/>
                </a:lnTo>
                <a:lnTo>
                  <a:pt x="254067" y="38526"/>
                </a:lnTo>
                <a:lnTo>
                  <a:pt x="296021" y="22067"/>
                </a:lnTo>
                <a:lnTo>
                  <a:pt x="339973" y="9983"/>
                </a:lnTo>
                <a:lnTo>
                  <a:pt x="385660" y="2539"/>
                </a:lnTo>
                <a:lnTo>
                  <a:pt x="432815" y="0"/>
                </a:lnTo>
                <a:lnTo>
                  <a:pt x="479971" y="2539"/>
                </a:lnTo>
                <a:lnTo>
                  <a:pt x="525658" y="9983"/>
                </a:lnTo>
                <a:lnTo>
                  <a:pt x="569610" y="22067"/>
                </a:lnTo>
                <a:lnTo>
                  <a:pt x="611564" y="38526"/>
                </a:lnTo>
                <a:lnTo>
                  <a:pt x="651256" y="59097"/>
                </a:lnTo>
                <a:lnTo>
                  <a:pt x="688421" y="83515"/>
                </a:lnTo>
                <a:lnTo>
                  <a:pt x="722795" y="111516"/>
                </a:lnTo>
                <a:lnTo>
                  <a:pt x="754115" y="142836"/>
                </a:lnTo>
                <a:lnTo>
                  <a:pt x="782116" y="177210"/>
                </a:lnTo>
                <a:lnTo>
                  <a:pt x="806534" y="214375"/>
                </a:lnTo>
                <a:lnTo>
                  <a:pt x="827105" y="254067"/>
                </a:lnTo>
                <a:lnTo>
                  <a:pt x="843564" y="296021"/>
                </a:lnTo>
                <a:lnTo>
                  <a:pt x="855648" y="339973"/>
                </a:lnTo>
                <a:lnTo>
                  <a:pt x="863091" y="385660"/>
                </a:lnTo>
                <a:lnTo>
                  <a:pt x="865632" y="432815"/>
                </a:lnTo>
                <a:lnTo>
                  <a:pt x="863091" y="479971"/>
                </a:lnTo>
                <a:lnTo>
                  <a:pt x="855648" y="525658"/>
                </a:lnTo>
                <a:lnTo>
                  <a:pt x="843564" y="569610"/>
                </a:lnTo>
                <a:lnTo>
                  <a:pt x="827105" y="611564"/>
                </a:lnTo>
                <a:lnTo>
                  <a:pt x="806534" y="651255"/>
                </a:lnTo>
                <a:lnTo>
                  <a:pt x="782116" y="688421"/>
                </a:lnTo>
                <a:lnTo>
                  <a:pt x="754115" y="722795"/>
                </a:lnTo>
                <a:lnTo>
                  <a:pt x="722795" y="754115"/>
                </a:lnTo>
                <a:lnTo>
                  <a:pt x="688421" y="782116"/>
                </a:lnTo>
                <a:lnTo>
                  <a:pt x="651256" y="806534"/>
                </a:lnTo>
                <a:lnTo>
                  <a:pt x="611564" y="827105"/>
                </a:lnTo>
                <a:lnTo>
                  <a:pt x="569610" y="843564"/>
                </a:lnTo>
                <a:lnTo>
                  <a:pt x="525658" y="855648"/>
                </a:lnTo>
                <a:lnTo>
                  <a:pt x="479971" y="863091"/>
                </a:lnTo>
                <a:lnTo>
                  <a:pt x="432815" y="865631"/>
                </a:lnTo>
                <a:lnTo>
                  <a:pt x="385660" y="863091"/>
                </a:lnTo>
                <a:lnTo>
                  <a:pt x="339973" y="855648"/>
                </a:lnTo>
                <a:lnTo>
                  <a:pt x="296021" y="843564"/>
                </a:lnTo>
                <a:lnTo>
                  <a:pt x="254067" y="827105"/>
                </a:lnTo>
                <a:lnTo>
                  <a:pt x="214375" y="806534"/>
                </a:lnTo>
                <a:lnTo>
                  <a:pt x="177210" y="782116"/>
                </a:lnTo>
                <a:lnTo>
                  <a:pt x="142836" y="754115"/>
                </a:lnTo>
                <a:lnTo>
                  <a:pt x="111516" y="722795"/>
                </a:lnTo>
                <a:lnTo>
                  <a:pt x="83515" y="688421"/>
                </a:lnTo>
                <a:lnTo>
                  <a:pt x="59097" y="651256"/>
                </a:lnTo>
                <a:lnTo>
                  <a:pt x="38526" y="611564"/>
                </a:lnTo>
                <a:lnTo>
                  <a:pt x="22067" y="569610"/>
                </a:lnTo>
                <a:lnTo>
                  <a:pt x="9983" y="525658"/>
                </a:lnTo>
                <a:lnTo>
                  <a:pt x="2539" y="479971"/>
                </a:lnTo>
                <a:lnTo>
                  <a:pt x="0" y="432815"/>
                </a:lnTo>
                <a:close/>
              </a:path>
            </a:pathLst>
          </a:custGeom>
          <a:ln w="18288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49111" y="4239767"/>
            <a:ext cx="478790" cy="307975"/>
          </a:xfrm>
          <a:custGeom>
            <a:avLst/>
            <a:gdLst/>
            <a:ahLst/>
            <a:cxnLst/>
            <a:rect l="l" t="t" r="r" b="b"/>
            <a:pathLst>
              <a:path w="478789" h="307975">
                <a:moveTo>
                  <a:pt x="129539" y="94487"/>
                </a:moveTo>
                <a:lnTo>
                  <a:pt x="0" y="307847"/>
                </a:lnTo>
                <a:lnTo>
                  <a:pt x="478536" y="307847"/>
                </a:lnTo>
                <a:lnTo>
                  <a:pt x="460466" y="281939"/>
                </a:lnTo>
                <a:lnTo>
                  <a:pt x="45720" y="281939"/>
                </a:lnTo>
                <a:lnTo>
                  <a:pt x="135636" y="131063"/>
                </a:lnTo>
                <a:lnTo>
                  <a:pt x="355240" y="131063"/>
                </a:lnTo>
                <a:lnTo>
                  <a:pt x="353114" y="128015"/>
                </a:lnTo>
                <a:lnTo>
                  <a:pt x="294132" y="128015"/>
                </a:lnTo>
                <a:lnTo>
                  <a:pt x="290725" y="124967"/>
                </a:lnTo>
                <a:lnTo>
                  <a:pt x="242315" y="124967"/>
                </a:lnTo>
                <a:lnTo>
                  <a:pt x="235542" y="117347"/>
                </a:lnTo>
                <a:lnTo>
                  <a:pt x="164591" y="117347"/>
                </a:lnTo>
                <a:lnTo>
                  <a:pt x="129539" y="94487"/>
                </a:lnTo>
                <a:close/>
              </a:path>
              <a:path w="478789" h="307975">
                <a:moveTo>
                  <a:pt x="357366" y="134111"/>
                </a:moveTo>
                <a:lnTo>
                  <a:pt x="326136" y="134111"/>
                </a:lnTo>
                <a:lnTo>
                  <a:pt x="429767" y="281939"/>
                </a:lnTo>
                <a:lnTo>
                  <a:pt x="460466" y="281939"/>
                </a:lnTo>
                <a:lnTo>
                  <a:pt x="357366" y="134111"/>
                </a:lnTo>
                <a:close/>
              </a:path>
              <a:path w="478789" h="307975">
                <a:moveTo>
                  <a:pt x="323226" y="137159"/>
                </a:moveTo>
                <a:lnTo>
                  <a:pt x="265175" y="137159"/>
                </a:lnTo>
                <a:lnTo>
                  <a:pt x="294132" y="167639"/>
                </a:lnTo>
                <a:lnTo>
                  <a:pt x="323226" y="137159"/>
                </a:lnTo>
                <a:close/>
              </a:path>
              <a:path w="478789" h="307975">
                <a:moveTo>
                  <a:pt x="213360" y="131063"/>
                </a:moveTo>
                <a:lnTo>
                  <a:pt x="135636" y="131063"/>
                </a:lnTo>
                <a:lnTo>
                  <a:pt x="187451" y="163067"/>
                </a:lnTo>
                <a:lnTo>
                  <a:pt x="213360" y="131063"/>
                </a:lnTo>
                <a:close/>
              </a:path>
              <a:path w="478789" h="307975">
                <a:moveTo>
                  <a:pt x="355240" y="131063"/>
                </a:moveTo>
                <a:lnTo>
                  <a:pt x="213360" y="131063"/>
                </a:lnTo>
                <a:lnTo>
                  <a:pt x="242315" y="160019"/>
                </a:lnTo>
                <a:lnTo>
                  <a:pt x="265175" y="137159"/>
                </a:lnTo>
                <a:lnTo>
                  <a:pt x="323226" y="137159"/>
                </a:lnTo>
                <a:lnTo>
                  <a:pt x="326136" y="134111"/>
                </a:lnTo>
                <a:lnTo>
                  <a:pt x="357366" y="134111"/>
                </a:lnTo>
                <a:lnTo>
                  <a:pt x="355240" y="131063"/>
                </a:lnTo>
                <a:close/>
              </a:path>
              <a:path w="478789" h="307975">
                <a:moveTo>
                  <a:pt x="299970" y="51815"/>
                </a:moveTo>
                <a:lnTo>
                  <a:pt x="271272" y="51815"/>
                </a:lnTo>
                <a:lnTo>
                  <a:pt x="310896" y="111251"/>
                </a:lnTo>
                <a:lnTo>
                  <a:pt x="294132" y="128015"/>
                </a:lnTo>
                <a:lnTo>
                  <a:pt x="353114" y="128015"/>
                </a:lnTo>
                <a:lnTo>
                  <a:pt x="299970" y="51815"/>
                </a:lnTo>
                <a:close/>
              </a:path>
              <a:path w="478789" h="307975">
                <a:moveTo>
                  <a:pt x="265175" y="102107"/>
                </a:moveTo>
                <a:lnTo>
                  <a:pt x="242315" y="124967"/>
                </a:lnTo>
                <a:lnTo>
                  <a:pt x="290725" y="124967"/>
                </a:lnTo>
                <a:lnTo>
                  <a:pt x="265175" y="102107"/>
                </a:lnTo>
                <a:close/>
              </a:path>
              <a:path w="478789" h="307975">
                <a:moveTo>
                  <a:pt x="190500" y="0"/>
                </a:moveTo>
                <a:lnTo>
                  <a:pt x="106679" y="28955"/>
                </a:lnTo>
                <a:lnTo>
                  <a:pt x="164591" y="51815"/>
                </a:lnTo>
                <a:lnTo>
                  <a:pt x="164591" y="117347"/>
                </a:lnTo>
                <a:lnTo>
                  <a:pt x="190500" y="117347"/>
                </a:lnTo>
                <a:lnTo>
                  <a:pt x="190500" y="0"/>
                </a:lnTo>
                <a:close/>
              </a:path>
              <a:path w="478789" h="307975">
                <a:moveTo>
                  <a:pt x="271272" y="10667"/>
                </a:moveTo>
                <a:lnTo>
                  <a:pt x="190500" y="117347"/>
                </a:lnTo>
                <a:lnTo>
                  <a:pt x="235542" y="117347"/>
                </a:lnTo>
                <a:lnTo>
                  <a:pt x="230124" y="111251"/>
                </a:lnTo>
                <a:lnTo>
                  <a:pt x="271272" y="51815"/>
                </a:lnTo>
                <a:lnTo>
                  <a:pt x="299970" y="51815"/>
                </a:lnTo>
                <a:lnTo>
                  <a:pt x="271272" y="106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60103" y="5123434"/>
            <a:ext cx="1376045" cy="283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90304" y="5544311"/>
            <a:ext cx="1726438" cy="1921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08490" y="5782030"/>
            <a:ext cx="1284096" cy="1932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20071" y="4011167"/>
            <a:ext cx="859790" cy="862965"/>
          </a:xfrm>
          <a:custGeom>
            <a:avLst/>
            <a:gdLst/>
            <a:ahLst/>
            <a:cxnLst/>
            <a:rect l="l" t="t" r="r" b="b"/>
            <a:pathLst>
              <a:path w="859790" h="862964">
                <a:moveTo>
                  <a:pt x="0" y="431291"/>
                </a:moveTo>
                <a:lnTo>
                  <a:pt x="2521" y="384288"/>
                </a:lnTo>
                <a:lnTo>
                  <a:pt x="9912" y="338752"/>
                </a:lnTo>
                <a:lnTo>
                  <a:pt x="21909" y="294948"/>
                </a:lnTo>
                <a:lnTo>
                  <a:pt x="38250" y="253138"/>
                </a:lnTo>
                <a:lnTo>
                  <a:pt x="58674" y="213585"/>
                </a:lnTo>
                <a:lnTo>
                  <a:pt x="82917" y="176552"/>
                </a:lnTo>
                <a:lnTo>
                  <a:pt x="110719" y="142301"/>
                </a:lnTo>
                <a:lnTo>
                  <a:pt x="141817" y="111095"/>
                </a:lnTo>
                <a:lnTo>
                  <a:pt x="175948" y="83198"/>
                </a:lnTo>
                <a:lnTo>
                  <a:pt x="212851" y="58871"/>
                </a:lnTo>
                <a:lnTo>
                  <a:pt x="252264" y="38378"/>
                </a:lnTo>
                <a:lnTo>
                  <a:pt x="293924" y="21982"/>
                </a:lnTo>
                <a:lnTo>
                  <a:pt x="337570" y="9945"/>
                </a:lnTo>
                <a:lnTo>
                  <a:pt x="382938" y="2530"/>
                </a:lnTo>
                <a:lnTo>
                  <a:pt x="429768" y="0"/>
                </a:lnTo>
                <a:lnTo>
                  <a:pt x="476597" y="2530"/>
                </a:lnTo>
                <a:lnTo>
                  <a:pt x="521965" y="9945"/>
                </a:lnTo>
                <a:lnTo>
                  <a:pt x="565611" y="21982"/>
                </a:lnTo>
                <a:lnTo>
                  <a:pt x="607271" y="38378"/>
                </a:lnTo>
                <a:lnTo>
                  <a:pt x="646683" y="58871"/>
                </a:lnTo>
                <a:lnTo>
                  <a:pt x="683587" y="83198"/>
                </a:lnTo>
                <a:lnTo>
                  <a:pt x="717718" y="111095"/>
                </a:lnTo>
                <a:lnTo>
                  <a:pt x="748816" y="142301"/>
                </a:lnTo>
                <a:lnTo>
                  <a:pt x="776618" y="176552"/>
                </a:lnTo>
                <a:lnTo>
                  <a:pt x="800861" y="213585"/>
                </a:lnTo>
                <a:lnTo>
                  <a:pt x="821285" y="253138"/>
                </a:lnTo>
                <a:lnTo>
                  <a:pt x="837626" y="294948"/>
                </a:lnTo>
                <a:lnTo>
                  <a:pt x="849623" y="338752"/>
                </a:lnTo>
                <a:lnTo>
                  <a:pt x="857014" y="384288"/>
                </a:lnTo>
                <a:lnTo>
                  <a:pt x="859535" y="431291"/>
                </a:lnTo>
                <a:lnTo>
                  <a:pt x="857014" y="478295"/>
                </a:lnTo>
                <a:lnTo>
                  <a:pt x="849623" y="523831"/>
                </a:lnTo>
                <a:lnTo>
                  <a:pt x="837626" y="567635"/>
                </a:lnTo>
                <a:lnTo>
                  <a:pt x="821285" y="609445"/>
                </a:lnTo>
                <a:lnTo>
                  <a:pt x="800861" y="648998"/>
                </a:lnTo>
                <a:lnTo>
                  <a:pt x="776618" y="686031"/>
                </a:lnTo>
                <a:lnTo>
                  <a:pt x="748816" y="720282"/>
                </a:lnTo>
                <a:lnTo>
                  <a:pt x="717718" y="751488"/>
                </a:lnTo>
                <a:lnTo>
                  <a:pt x="683587" y="779385"/>
                </a:lnTo>
                <a:lnTo>
                  <a:pt x="646684" y="803712"/>
                </a:lnTo>
                <a:lnTo>
                  <a:pt x="607271" y="824205"/>
                </a:lnTo>
                <a:lnTo>
                  <a:pt x="565611" y="840601"/>
                </a:lnTo>
                <a:lnTo>
                  <a:pt x="521965" y="852638"/>
                </a:lnTo>
                <a:lnTo>
                  <a:pt x="476597" y="860053"/>
                </a:lnTo>
                <a:lnTo>
                  <a:pt x="429768" y="862583"/>
                </a:lnTo>
                <a:lnTo>
                  <a:pt x="382938" y="860053"/>
                </a:lnTo>
                <a:lnTo>
                  <a:pt x="337570" y="852638"/>
                </a:lnTo>
                <a:lnTo>
                  <a:pt x="293924" y="840601"/>
                </a:lnTo>
                <a:lnTo>
                  <a:pt x="252264" y="824205"/>
                </a:lnTo>
                <a:lnTo>
                  <a:pt x="212852" y="803712"/>
                </a:lnTo>
                <a:lnTo>
                  <a:pt x="175948" y="779385"/>
                </a:lnTo>
                <a:lnTo>
                  <a:pt x="141817" y="751488"/>
                </a:lnTo>
                <a:lnTo>
                  <a:pt x="110719" y="720282"/>
                </a:lnTo>
                <a:lnTo>
                  <a:pt x="82917" y="686031"/>
                </a:lnTo>
                <a:lnTo>
                  <a:pt x="58674" y="648998"/>
                </a:lnTo>
                <a:lnTo>
                  <a:pt x="38250" y="609445"/>
                </a:lnTo>
                <a:lnTo>
                  <a:pt x="21909" y="567635"/>
                </a:lnTo>
                <a:lnTo>
                  <a:pt x="9912" y="523831"/>
                </a:lnTo>
                <a:lnTo>
                  <a:pt x="2521" y="478295"/>
                </a:lnTo>
                <a:lnTo>
                  <a:pt x="0" y="431291"/>
                </a:lnTo>
                <a:close/>
              </a:path>
            </a:pathLst>
          </a:custGeom>
          <a:ln w="18288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54768" y="4245864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>
                <a:moveTo>
                  <a:pt x="390143" y="0"/>
                </a:moveTo>
                <a:lnTo>
                  <a:pt x="0" y="0"/>
                </a:lnTo>
                <a:lnTo>
                  <a:pt x="0" y="390144"/>
                </a:lnTo>
                <a:lnTo>
                  <a:pt x="77977" y="390144"/>
                </a:lnTo>
                <a:lnTo>
                  <a:pt x="77977" y="377190"/>
                </a:lnTo>
                <a:lnTo>
                  <a:pt x="80596" y="364109"/>
                </a:lnTo>
                <a:lnTo>
                  <a:pt x="26034" y="364109"/>
                </a:lnTo>
                <a:lnTo>
                  <a:pt x="26034" y="26035"/>
                </a:lnTo>
                <a:lnTo>
                  <a:pt x="390143" y="26035"/>
                </a:lnTo>
                <a:lnTo>
                  <a:pt x="390143" y="0"/>
                </a:lnTo>
                <a:close/>
              </a:path>
              <a:path w="390525" h="390525">
                <a:moveTo>
                  <a:pt x="277336" y="260096"/>
                </a:moveTo>
                <a:lnTo>
                  <a:pt x="195072" y="260096"/>
                </a:lnTo>
                <a:lnTo>
                  <a:pt x="240799" y="269247"/>
                </a:lnTo>
                <a:lnTo>
                  <a:pt x="278002" y="294259"/>
                </a:lnTo>
                <a:lnTo>
                  <a:pt x="303014" y="331462"/>
                </a:lnTo>
                <a:lnTo>
                  <a:pt x="312165" y="377190"/>
                </a:lnTo>
                <a:lnTo>
                  <a:pt x="312165" y="390144"/>
                </a:lnTo>
                <a:lnTo>
                  <a:pt x="390143" y="390144"/>
                </a:lnTo>
                <a:lnTo>
                  <a:pt x="390143" y="364109"/>
                </a:lnTo>
                <a:lnTo>
                  <a:pt x="338074" y="364109"/>
                </a:lnTo>
                <a:lnTo>
                  <a:pt x="328041" y="324760"/>
                </a:lnTo>
                <a:lnTo>
                  <a:pt x="308864" y="290591"/>
                </a:lnTo>
                <a:lnTo>
                  <a:pt x="282352" y="263114"/>
                </a:lnTo>
                <a:lnTo>
                  <a:pt x="277336" y="260096"/>
                </a:lnTo>
                <a:close/>
              </a:path>
              <a:path w="390525" h="390525">
                <a:moveTo>
                  <a:pt x="195072" y="52069"/>
                </a:moveTo>
                <a:lnTo>
                  <a:pt x="154120" y="60088"/>
                </a:lnTo>
                <a:lnTo>
                  <a:pt x="121110" y="82121"/>
                </a:lnTo>
                <a:lnTo>
                  <a:pt x="99077" y="115131"/>
                </a:lnTo>
                <a:lnTo>
                  <a:pt x="91058" y="156083"/>
                </a:lnTo>
                <a:lnTo>
                  <a:pt x="94553" y="183957"/>
                </a:lnTo>
                <a:lnTo>
                  <a:pt x="104441" y="208486"/>
                </a:lnTo>
                <a:lnTo>
                  <a:pt x="119830" y="228752"/>
                </a:lnTo>
                <a:lnTo>
                  <a:pt x="139826" y="243840"/>
                </a:lnTo>
                <a:lnTo>
                  <a:pt x="107791" y="263114"/>
                </a:lnTo>
                <a:lnTo>
                  <a:pt x="81279" y="290591"/>
                </a:lnTo>
                <a:lnTo>
                  <a:pt x="62102" y="324760"/>
                </a:lnTo>
                <a:lnTo>
                  <a:pt x="52070" y="364109"/>
                </a:lnTo>
                <a:lnTo>
                  <a:pt x="80596" y="364109"/>
                </a:lnTo>
                <a:lnTo>
                  <a:pt x="87129" y="331462"/>
                </a:lnTo>
                <a:lnTo>
                  <a:pt x="112141" y="294259"/>
                </a:lnTo>
                <a:lnTo>
                  <a:pt x="149344" y="269247"/>
                </a:lnTo>
                <a:lnTo>
                  <a:pt x="195072" y="260096"/>
                </a:lnTo>
                <a:lnTo>
                  <a:pt x="277336" y="260096"/>
                </a:lnTo>
                <a:lnTo>
                  <a:pt x="250316" y="243840"/>
                </a:lnTo>
                <a:lnTo>
                  <a:pt x="263278" y="234061"/>
                </a:lnTo>
                <a:lnTo>
                  <a:pt x="195072" y="234061"/>
                </a:lnTo>
                <a:lnTo>
                  <a:pt x="165046" y="227824"/>
                </a:lnTo>
                <a:lnTo>
                  <a:pt x="140223" y="210931"/>
                </a:lnTo>
                <a:lnTo>
                  <a:pt x="123330" y="186108"/>
                </a:lnTo>
                <a:lnTo>
                  <a:pt x="117093" y="156083"/>
                </a:lnTo>
                <a:lnTo>
                  <a:pt x="123330" y="126037"/>
                </a:lnTo>
                <a:lnTo>
                  <a:pt x="140223" y="101171"/>
                </a:lnTo>
                <a:lnTo>
                  <a:pt x="165046" y="84234"/>
                </a:lnTo>
                <a:lnTo>
                  <a:pt x="195072" y="77978"/>
                </a:lnTo>
                <a:lnTo>
                  <a:pt x="262825" y="77978"/>
                </a:lnTo>
                <a:lnTo>
                  <a:pt x="236023" y="60088"/>
                </a:lnTo>
                <a:lnTo>
                  <a:pt x="195072" y="52069"/>
                </a:lnTo>
                <a:close/>
              </a:path>
              <a:path w="390525" h="390525">
                <a:moveTo>
                  <a:pt x="390143" y="26035"/>
                </a:moveTo>
                <a:lnTo>
                  <a:pt x="364108" y="26035"/>
                </a:lnTo>
                <a:lnTo>
                  <a:pt x="364108" y="364109"/>
                </a:lnTo>
                <a:lnTo>
                  <a:pt x="390143" y="364109"/>
                </a:lnTo>
                <a:lnTo>
                  <a:pt x="390143" y="26035"/>
                </a:lnTo>
                <a:close/>
              </a:path>
              <a:path w="390525" h="390525">
                <a:moveTo>
                  <a:pt x="262825" y="77978"/>
                </a:moveTo>
                <a:lnTo>
                  <a:pt x="195072" y="77978"/>
                </a:lnTo>
                <a:lnTo>
                  <a:pt x="225097" y="84234"/>
                </a:lnTo>
                <a:lnTo>
                  <a:pt x="249920" y="101171"/>
                </a:lnTo>
                <a:lnTo>
                  <a:pt x="266813" y="126037"/>
                </a:lnTo>
                <a:lnTo>
                  <a:pt x="273050" y="156083"/>
                </a:lnTo>
                <a:lnTo>
                  <a:pt x="266813" y="186108"/>
                </a:lnTo>
                <a:lnTo>
                  <a:pt x="249920" y="210931"/>
                </a:lnTo>
                <a:lnTo>
                  <a:pt x="225097" y="227824"/>
                </a:lnTo>
                <a:lnTo>
                  <a:pt x="195072" y="234061"/>
                </a:lnTo>
                <a:lnTo>
                  <a:pt x="263278" y="234061"/>
                </a:lnTo>
                <a:lnTo>
                  <a:pt x="270313" y="228752"/>
                </a:lnTo>
                <a:lnTo>
                  <a:pt x="285702" y="208486"/>
                </a:lnTo>
                <a:lnTo>
                  <a:pt x="295590" y="183957"/>
                </a:lnTo>
                <a:lnTo>
                  <a:pt x="299084" y="156083"/>
                </a:lnTo>
                <a:lnTo>
                  <a:pt x="291066" y="115131"/>
                </a:lnTo>
                <a:lnTo>
                  <a:pt x="269033" y="82121"/>
                </a:lnTo>
                <a:lnTo>
                  <a:pt x="262825" y="779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3472" y="5123434"/>
            <a:ext cx="1333373" cy="2838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82649" y="5542153"/>
            <a:ext cx="1305940" cy="151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3912" y="5779896"/>
            <a:ext cx="2323439" cy="1943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49247" y="6019774"/>
            <a:ext cx="361188" cy="1489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3247" y="4011167"/>
            <a:ext cx="859790" cy="862965"/>
          </a:xfrm>
          <a:custGeom>
            <a:avLst/>
            <a:gdLst/>
            <a:ahLst/>
            <a:cxnLst/>
            <a:rect l="l" t="t" r="r" b="b"/>
            <a:pathLst>
              <a:path w="859789" h="862964">
                <a:moveTo>
                  <a:pt x="0" y="431291"/>
                </a:moveTo>
                <a:lnTo>
                  <a:pt x="2521" y="384288"/>
                </a:lnTo>
                <a:lnTo>
                  <a:pt x="9912" y="338752"/>
                </a:lnTo>
                <a:lnTo>
                  <a:pt x="21909" y="294948"/>
                </a:lnTo>
                <a:lnTo>
                  <a:pt x="38250" y="253138"/>
                </a:lnTo>
                <a:lnTo>
                  <a:pt x="58673" y="213585"/>
                </a:lnTo>
                <a:lnTo>
                  <a:pt x="82917" y="176552"/>
                </a:lnTo>
                <a:lnTo>
                  <a:pt x="110719" y="142301"/>
                </a:lnTo>
                <a:lnTo>
                  <a:pt x="141817" y="111095"/>
                </a:lnTo>
                <a:lnTo>
                  <a:pt x="175948" y="83198"/>
                </a:lnTo>
                <a:lnTo>
                  <a:pt x="212852" y="58871"/>
                </a:lnTo>
                <a:lnTo>
                  <a:pt x="252264" y="38378"/>
                </a:lnTo>
                <a:lnTo>
                  <a:pt x="293924" y="21982"/>
                </a:lnTo>
                <a:lnTo>
                  <a:pt x="337570" y="9945"/>
                </a:lnTo>
                <a:lnTo>
                  <a:pt x="382938" y="2530"/>
                </a:lnTo>
                <a:lnTo>
                  <a:pt x="429768" y="0"/>
                </a:lnTo>
                <a:lnTo>
                  <a:pt x="476597" y="2530"/>
                </a:lnTo>
                <a:lnTo>
                  <a:pt x="521965" y="9945"/>
                </a:lnTo>
                <a:lnTo>
                  <a:pt x="565611" y="21982"/>
                </a:lnTo>
                <a:lnTo>
                  <a:pt x="607271" y="38378"/>
                </a:lnTo>
                <a:lnTo>
                  <a:pt x="646684" y="58871"/>
                </a:lnTo>
                <a:lnTo>
                  <a:pt x="683587" y="83198"/>
                </a:lnTo>
                <a:lnTo>
                  <a:pt x="717718" y="111095"/>
                </a:lnTo>
                <a:lnTo>
                  <a:pt x="748816" y="142301"/>
                </a:lnTo>
                <a:lnTo>
                  <a:pt x="776618" y="176552"/>
                </a:lnTo>
                <a:lnTo>
                  <a:pt x="800862" y="213585"/>
                </a:lnTo>
                <a:lnTo>
                  <a:pt x="821285" y="253138"/>
                </a:lnTo>
                <a:lnTo>
                  <a:pt x="837626" y="294948"/>
                </a:lnTo>
                <a:lnTo>
                  <a:pt x="849623" y="338752"/>
                </a:lnTo>
                <a:lnTo>
                  <a:pt x="857014" y="384288"/>
                </a:lnTo>
                <a:lnTo>
                  <a:pt x="859535" y="431291"/>
                </a:lnTo>
                <a:lnTo>
                  <a:pt x="857014" y="478295"/>
                </a:lnTo>
                <a:lnTo>
                  <a:pt x="849623" y="523831"/>
                </a:lnTo>
                <a:lnTo>
                  <a:pt x="837626" y="567635"/>
                </a:lnTo>
                <a:lnTo>
                  <a:pt x="821285" y="609445"/>
                </a:lnTo>
                <a:lnTo>
                  <a:pt x="800862" y="648998"/>
                </a:lnTo>
                <a:lnTo>
                  <a:pt x="776618" y="686031"/>
                </a:lnTo>
                <a:lnTo>
                  <a:pt x="748816" y="720282"/>
                </a:lnTo>
                <a:lnTo>
                  <a:pt x="717718" y="751488"/>
                </a:lnTo>
                <a:lnTo>
                  <a:pt x="683587" y="779385"/>
                </a:lnTo>
                <a:lnTo>
                  <a:pt x="646684" y="803712"/>
                </a:lnTo>
                <a:lnTo>
                  <a:pt x="607271" y="824205"/>
                </a:lnTo>
                <a:lnTo>
                  <a:pt x="565611" y="840601"/>
                </a:lnTo>
                <a:lnTo>
                  <a:pt x="521965" y="852638"/>
                </a:lnTo>
                <a:lnTo>
                  <a:pt x="476597" y="860053"/>
                </a:lnTo>
                <a:lnTo>
                  <a:pt x="429768" y="862583"/>
                </a:lnTo>
                <a:lnTo>
                  <a:pt x="382938" y="860053"/>
                </a:lnTo>
                <a:lnTo>
                  <a:pt x="337570" y="852638"/>
                </a:lnTo>
                <a:lnTo>
                  <a:pt x="293924" y="840601"/>
                </a:lnTo>
                <a:lnTo>
                  <a:pt x="252264" y="824205"/>
                </a:lnTo>
                <a:lnTo>
                  <a:pt x="212852" y="803712"/>
                </a:lnTo>
                <a:lnTo>
                  <a:pt x="175948" y="779385"/>
                </a:lnTo>
                <a:lnTo>
                  <a:pt x="141817" y="751488"/>
                </a:lnTo>
                <a:lnTo>
                  <a:pt x="110719" y="720282"/>
                </a:lnTo>
                <a:lnTo>
                  <a:pt x="82917" y="686031"/>
                </a:lnTo>
                <a:lnTo>
                  <a:pt x="58673" y="648998"/>
                </a:lnTo>
                <a:lnTo>
                  <a:pt x="38250" y="609445"/>
                </a:lnTo>
                <a:lnTo>
                  <a:pt x="21909" y="567635"/>
                </a:lnTo>
                <a:lnTo>
                  <a:pt x="9912" y="523831"/>
                </a:lnTo>
                <a:lnTo>
                  <a:pt x="2521" y="478295"/>
                </a:lnTo>
                <a:lnTo>
                  <a:pt x="0" y="431291"/>
                </a:lnTo>
                <a:close/>
              </a:path>
            </a:pathLst>
          </a:custGeom>
          <a:ln w="18288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37944" y="4255008"/>
            <a:ext cx="390144" cy="3749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95117" y="1268730"/>
            <a:ext cx="7009637" cy="5872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26511" y="1919604"/>
            <a:ext cx="6540500" cy="5825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047" y="1325118"/>
            <a:ext cx="4478020" cy="399605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b="1" spc="-55" dirty="0">
                <a:solidFill>
                  <a:srgbClr val="008271"/>
                </a:solidFill>
                <a:latin typeface="Segoe UI Semibold"/>
                <a:cs typeface="Segoe UI Semibold"/>
              </a:rPr>
              <a:t>Predictive </a:t>
            </a: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lead</a:t>
            </a:r>
            <a:r>
              <a:rPr sz="2400" b="1" spc="-135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scoring</a:t>
            </a:r>
            <a:endParaRPr sz="2400">
              <a:latin typeface="Segoe UI Semibold"/>
              <a:cs typeface="Segoe UI Semibold"/>
            </a:endParaRPr>
          </a:p>
          <a:p>
            <a:pPr marL="12700" marR="650875">
              <a:lnSpc>
                <a:spcPts val="1939"/>
              </a:lnSpc>
              <a:spcBef>
                <a:spcPts val="465"/>
              </a:spcBef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Increase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conversions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by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finding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and  prioritizing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prospects with the highest  </a:t>
            </a: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likelihood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become</a:t>
            </a:r>
            <a:r>
              <a:rPr sz="1800" spc="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opportunities.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400" b="1" spc="-55" dirty="0">
                <a:solidFill>
                  <a:srgbClr val="008271"/>
                </a:solidFill>
                <a:latin typeface="Segoe UI Semibold"/>
                <a:cs typeface="Segoe UI Semibold"/>
              </a:rPr>
              <a:t>Predictive </a:t>
            </a: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opportunity</a:t>
            </a:r>
            <a:r>
              <a:rPr sz="2400" b="1" spc="-130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scoring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90100"/>
              </a:lnSpc>
              <a:spcBef>
                <a:spcPts val="430"/>
              </a:spcBef>
            </a:pPr>
            <a:r>
              <a:rPr sz="1800" spc="-10" dirty="0">
                <a:solidFill>
                  <a:srgbClr val="3B3B41"/>
                </a:solidFill>
                <a:latin typeface="Segoe UI"/>
                <a:cs typeface="Segoe UI"/>
              </a:rPr>
              <a:t>Increase </a:t>
            </a:r>
            <a:r>
              <a:rPr sz="1800" spc="-5" dirty="0">
                <a:solidFill>
                  <a:srgbClr val="3B3B41"/>
                </a:solidFill>
                <a:latin typeface="Segoe UI"/>
                <a:cs typeface="Segoe UI"/>
              </a:rPr>
              <a:t>win </a:t>
            </a:r>
            <a:r>
              <a:rPr sz="1800" spc="-10" dirty="0">
                <a:solidFill>
                  <a:srgbClr val="3B3B41"/>
                </a:solidFill>
                <a:latin typeface="Segoe UI"/>
                <a:cs typeface="Segoe UI"/>
              </a:rPr>
              <a:t>rates </a:t>
            </a:r>
            <a:r>
              <a:rPr sz="1800" dirty="0">
                <a:solidFill>
                  <a:srgbClr val="3B3B41"/>
                </a:solidFill>
                <a:latin typeface="Segoe UI"/>
                <a:cs typeface="Segoe UI"/>
              </a:rPr>
              <a:t>by </a:t>
            </a:r>
            <a:r>
              <a:rPr sz="1800" spc="-10" dirty="0">
                <a:solidFill>
                  <a:srgbClr val="3B3B41"/>
                </a:solidFill>
                <a:latin typeface="Segoe UI"/>
                <a:cs typeface="Segoe UI"/>
              </a:rPr>
              <a:t>finding and prioritizing  </a:t>
            </a:r>
            <a:r>
              <a:rPr sz="1800" spc="-5" dirty="0">
                <a:solidFill>
                  <a:srgbClr val="3B3B41"/>
                </a:solidFill>
                <a:latin typeface="Segoe UI"/>
                <a:cs typeface="Segoe UI"/>
              </a:rPr>
              <a:t>opportunities </a:t>
            </a:r>
            <a:r>
              <a:rPr sz="1800" spc="-10" dirty="0">
                <a:solidFill>
                  <a:srgbClr val="3B3B41"/>
                </a:solidFill>
                <a:latin typeface="Segoe UI"/>
                <a:cs typeface="Segoe UI"/>
              </a:rPr>
              <a:t>with the highest </a:t>
            </a:r>
            <a:r>
              <a:rPr sz="1800" spc="-15" dirty="0">
                <a:solidFill>
                  <a:srgbClr val="3B3B41"/>
                </a:solidFill>
                <a:latin typeface="Segoe UI"/>
                <a:cs typeface="Segoe UI"/>
              </a:rPr>
              <a:t>likelihood </a:t>
            </a:r>
            <a:r>
              <a:rPr sz="1800" spc="-20" dirty="0">
                <a:solidFill>
                  <a:srgbClr val="3B3B41"/>
                </a:solidFill>
                <a:latin typeface="Segoe UI"/>
                <a:cs typeface="Segoe UI"/>
              </a:rPr>
              <a:t>to  </a:t>
            </a:r>
            <a:r>
              <a:rPr sz="1800" dirty="0">
                <a:solidFill>
                  <a:srgbClr val="3B3B41"/>
                </a:solidFill>
                <a:latin typeface="Segoe UI"/>
                <a:cs typeface="Segoe UI"/>
              </a:rPr>
              <a:t>convert.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400" b="1" spc="-60" dirty="0">
                <a:solidFill>
                  <a:srgbClr val="008271"/>
                </a:solidFill>
                <a:latin typeface="Segoe UI Semibold"/>
                <a:cs typeface="Segoe UI Semibold"/>
              </a:rPr>
              <a:t>Relationship</a:t>
            </a:r>
            <a:r>
              <a:rPr sz="2400" b="1" spc="-75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008271"/>
                </a:solidFill>
                <a:latin typeface="Segoe UI Semibold"/>
                <a:cs typeface="Segoe UI Semibold"/>
              </a:rPr>
              <a:t>analytics</a:t>
            </a:r>
            <a:endParaRPr sz="2400">
              <a:latin typeface="Segoe UI Semibold"/>
              <a:cs typeface="Segoe UI Semibold"/>
            </a:endParaRPr>
          </a:p>
          <a:p>
            <a:pPr marL="12700" marR="55244">
              <a:lnSpc>
                <a:spcPct val="90000"/>
              </a:lnSpc>
              <a:spcBef>
                <a:spcPts val="430"/>
              </a:spcBef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Help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sellers focus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on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the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right customers 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with intelligence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and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signals </a:t>
            </a: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from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Dynamics 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365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and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Office 365 that reveal relationship  health and</a:t>
            </a:r>
            <a:r>
              <a:rPr sz="1800" spc="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risks.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047" y="250393"/>
            <a:ext cx="7879080" cy="684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00" spc="-40" dirty="0">
                <a:solidFill>
                  <a:srgbClr val="505050"/>
                </a:solidFill>
              </a:rPr>
              <a:t>AI </a:t>
            </a:r>
            <a:r>
              <a:rPr sz="4300" spc="-65" dirty="0">
                <a:solidFill>
                  <a:srgbClr val="505050"/>
                </a:solidFill>
              </a:rPr>
              <a:t>for </a:t>
            </a:r>
            <a:r>
              <a:rPr sz="4300" spc="-70" dirty="0">
                <a:solidFill>
                  <a:srgbClr val="505050"/>
                </a:solidFill>
              </a:rPr>
              <a:t>Sales </a:t>
            </a:r>
            <a:r>
              <a:rPr sz="4300" spc="-90" dirty="0">
                <a:solidFill>
                  <a:srgbClr val="505050"/>
                </a:solidFill>
              </a:rPr>
              <a:t>capabilities </a:t>
            </a:r>
            <a:r>
              <a:rPr sz="4300" spc="-65" dirty="0">
                <a:solidFill>
                  <a:srgbClr val="505050"/>
                </a:solidFill>
              </a:rPr>
              <a:t>for</a:t>
            </a:r>
            <a:r>
              <a:rPr sz="4300" spc="-830" dirty="0">
                <a:solidFill>
                  <a:srgbClr val="505050"/>
                </a:solidFill>
              </a:rPr>
              <a:t> </a:t>
            </a:r>
            <a:r>
              <a:rPr sz="4300" spc="-75" dirty="0">
                <a:solidFill>
                  <a:srgbClr val="505050"/>
                </a:solidFill>
              </a:rPr>
              <a:t>sellers</a:t>
            </a:r>
            <a:endParaRPr sz="4300"/>
          </a:p>
        </p:txBody>
      </p:sp>
      <p:sp>
        <p:nvSpPr>
          <p:cNvPr id="4" name="object 4"/>
          <p:cNvSpPr/>
          <p:nvPr/>
        </p:nvSpPr>
        <p:spPr>
          <a:xfrm>
            <a:off x="7281671" y="899160"/>
            <a:ext cx="4910327" cy="3236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59040" y="1161288"/>
            <a:ext cx="4364736" cy="2602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45479" y="3209556"/>
            <a:ext cx="5379720" cy="3002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22847" y="3471671"/>
            <a:ext cx="4703063" cy="2374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44968" y="4696955"/>
            <a:ext cx="4087368" cy="2161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22335" y="4959096"/>
            <a:ext cx="3435096" cy="1645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047" y="1098042"/>
            <a:ext cx="5223510" cy="42424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Notes</a:t>
            </a:r>
            <a:r>
              <a:rPr sz="2400" b="1" spc="-95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008271"/>
                </a:solidFill>
                <a:latin typeface="Segoe UI Semibold"/>
                <a:cs typeface="Segoe UI Semibold"/>
              </a:rPr>
              <a:t>analysis</a:t>
            </a:r>
            <a:endParaRPr sz="2400">
              <a:latin typeface="Segoe UI Semibold"/>
              <a:cs typeface="Segoe UI Semibold"/>
            </a:endParaRPr>
          </a:p>
          <a:p>
            <a:pPr marL="12700" marR="22860">
              <a:lnSpc>
                <a:spcPct val="90000"/>
              </a:lnSpc>
              <a:spcBef>
                <a:spcPts val="434"/>
              </a:spcBef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Increase seller productivity with contextual prompts  that suggest new records </a:t>
            </a:r>
            <a:r>
              <a:rPr sz="1800" spc="-20" dirty="0">
                <a:solidFill>
                  <a:srgbClr val="505050"/>
                </a:solidFill>
                <a:latin typeface="Segoe UI"/>
                <a:cs typeface="Segoe UI"/>
              </a:rPr>
              <a:t>to </a:t>
            </a: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create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based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on 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intelligence gleaned </a:t>
            </a: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from unstructured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data  </a:t>
            </a:r>
            <a:r>
              <a:rPr sz="1800" spc="-20" dirty="0">
                <a:solidFill>
                  <a:srgbClr val="505050"/>
                </a:solidFill>
                <a:latin typeface="Segoe UI"/>
                <a:cs typeface="Segoe UI"/>
              </a:rPr>
              <a:t>entered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by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sellers (e.g.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new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contact,</a:t>
            </a:r>
            <a:r>
              <a:rPr sz="1800" spc="2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activity).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400" b="1" spc="-85" dirty="0">
                <a:solidFill>
                  <a:srgbClr val="008271"/>
                </a:solidFill>
                <a:latin typeface="Segoe UI Semibold"/>
                <a:cs typeface="Segoe UI Semibold"/>
              </a:rPr>
              <a:t>Talking</a:t>
            </a:r>
            <a:r>
              <a:rPr sz="2400" b="1" spc="-75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points</a:t>
            </a:r>
            <a:endParaRPr sz="2400">
              <a:latin typeface="Segoe UI Semibold"/>
              <a:cs typeface="Segoe UI Semibold"/>
            </a:endParaRPr>
          </a:p>
          <a:p>
            <a:pPr marL="12700" marR="199390">
              <a:lnSpc>
                <a:spcPct val="90000"/>
              </a:lnSpc>
              <a:spcBef>
                <a:spcPts val="434"/>
              </a:spcBef>
            </a:pP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Empower sellers </a:t>
            </a:r>
            <a:r>
              <a:rPr sz="1800" spc="-20" dirty="0">
                <a:solidFill>
                  <a:srgbClr val="505050"/>
                </a:solidFill>
                <a:latin typeface="Segoe UI"/>
                <a:cs typeface="Segoe UI"/>
              </a:rPr>
              <a:t>to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deliver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personalized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and  </a:t>
            </a: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relevant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interactions based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on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embedded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insights  that recommend talking points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for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building 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rapport.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400" b="1" spc="-35" dirty="0">
                <a:solidFill>
                  <a:srgbClr val="008271"/>
                </a:solidFill>
                <a:latin typeface="Segoe UI Semibold"/>
                <a:cs typeface="Segoe UI Semibold"/>
              </a:rPr>
              <a:t>Who </a:t>
            </a: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knows</a:t>
            </a:r>
            <a:r>
              <a:rPr sz="2400" b="1" spc="-165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008271"/>
                </a:solidFill>
                <a:latin typeface="Segoe UI Semibold"/>
                <a:cs typeface="Segoe UI Semibold"/>
              </a:rPr>
              <a:t>whom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90100"/>
              </a:lnSpc>
              <a:spcBef>
                <a:spcPts val="430"/>
              </a:spcBef>
            </a:pP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Show sellers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the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colleagues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who </a:t>
            </a: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are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already  interacting with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a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prospect and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can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provide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an 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effective introduction based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on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Office 365</a:t>
            </a:r>
            <a:r>
              <a:rPr sz="1800" spc="10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activities.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047" y="285953"/>
            <a:ext cx="7879080" cy="684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00" spc="-40" dirty="0">
                <a:solidFill>
                  <a:srgbClr val="505050"/>
                </a:solidFill>
              </a:rPr>
              <a:t>AI </a:t>
            </a:r>
            <a:r>
              <a:rPr sz="4300" spc="-65" dirty="0">
                <a:solidFill>
                  <a:srgbClr val="505050"/>
                </a:solidFill>
              </a:rPr>
              <a:t>for </a:t>
            </a:r>
            <a:r>
              <a:rPr sz="4300" spc="-70" dirty="0">
                <a:solidFill>
                  <a:srgbClr val="505050"/>
                </a:solidFill>
              </a:rPr>
              <a:t>Sales </a:t>
            </a:r>
            <a:r>
              <a:rPr sz="4300" spc="-90" dirty="0">
                <a:solidFill>
                  <a:srgbClr val="505050"/>
                </a:solidFill>
              </a:rPr>
              <a:t>capabilities </a:t>
            </a:r>
            <a:r>
              <a:rPr sz="4300" spc="-65" dirty="0">
                <a:solidFill>
                  <a:srgbClr val="505050"/>
                </a:solidFill>
              </a:rPr>
              <a:t>for</a:t>
            </a:r>
            <a:r>
              <a:rPr sz="4300" spc="-830" dirty="0">
                <a:solidFill>
                  <a:srgbClr val="505050"/>
                </a:solidFill>
              </a:rPr>
              <a:t> </a:t>
            </a:r>
            <a:r>
              <a:rPr sz="4300" spc="-75" dirty="0">
                <a:solidFill>
                  <a:srgbClr val="505050"/>
                </a:solidFill>
              </a:rPr>
              <a:t>sellers</a:t>
            </a:r>
            <a:endParaRPr sz="4300"/>
          </a:p>
        </p:txBody>
      </p:sp>
      <p:sp>
        <p:nvSpPr>
          <p:cNvPr id="4" name="object 4"/>
          <p:cNvSpPr/>
          <p:nvPr/>
        </p:nvSpPr>
        <p:spPr>
          <a:xfrm>
            <a:off x="6001340" y="2014627"/>
            <a:ext cx="3773767" cy="368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24015" y="2221992"/>
            <a:ext cx="3236976" cy="3151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20911" y="3447294"/>
            <a:ext cx="3371087" cy="3334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98280" y="3709415"/>
            <a:ext cx="2825496" cy="26974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69223" y="722376"/>
            <a:ext cx="3922775" cy="2831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46592" y="984503"/>
            <a:ext cx="3377184" cy="22067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385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041775" cy="6858000"/>
          </a:xfrm>
          <a:custGeom>
            <a:avLst/>
            <a:gdLst/>
            <a:ahLst/>
            <a:cxnLst/>
            <a:rect l="l" t="t" r="r" b="b"/>
            <a:pathLst>
              <a:path w="4041775" h="6858000">
                <a:moveTo>
                  <a:pt x="608201" y="0"/>
                </a:moveTo>
                <a:lnTo>
                  <a:pt x="0" y="0"/>
                </a:lnTo>
                <a:lnTo>
                  <a:pt x="0" y="6857996"/>
                </a:lnTo>
                <a:lnTo>
                  <a:pt x="600312" y="6857996"/>
                </a:lnTo>
                <a:lnTo>
                  <a:pt x="4041648" y="3425063"/>
                </a:lnTo>
                <a:lnTo>
                  <a:pt x="608201" y="0"/>
                </a:lnTo>
                <a:close/>
              </a:path>
            </a:pathLst>
          </a:custGeom>
          <a:solidFill>
            <a:srgbClr val="008271">
              <a:alpha val="8313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01529" y="6095"/>
            <a:ext cx="8490585" cy="6852284"/>
          </a:xfrm>
          <a:custGeom>
            <a:avLst/>
            <a:gdLst/>
            <a:ahLst/>
            <a:cxnLst/>
            <a:rect l="l" t="t" r="r" b="b"/>
            <a:pathLst>
              <a:path w="8490585" h="6852284">
                <a:moveTo>
                  <a:pt x="7940687" y="0"/>
                </a:moveTo>
                <a:lnTo>
                  <a:pt x="28587" y="0"/>
                </a:lnTo>
                <a:lnTo>
                  <a:pt x="3100209" y="3410077"/>
                </a:lnTo>
                <a:lnTo>
                  <a:pt x="0" y="6851901"/>
                </a:lnTo>
                <a:lnTo>
                  <a:pt x="7912102" y="6851901"/>
                </a:lnTo>
                <a:lnTo>
                  <a:pt x="7945513" y="6814811"/>
                </a:lnTo>
                <a:lnTo>
                  <a:pt x="8490470" y="6814811"/>
                </a:lnTo>
                <a:lnTo>
                  <a:pt x="8490470" y="5333"/>
                </a:lnTo>
                <a:lnTo>
                  <a:pt x="7945513" y="5333"/>
                </a:lnTo>
                <a:lnTo>
                  <a:pt x="7940687" y="0"/>
                </a:lnTo>
                <a:close/>
              </a:path>
              <a:path w="8490585" h="6852284">
                <a:moveTo>
                  <a:pt x="8490470" y="6814811"/>
                </a:moveTo>
                <a:lnTo>
                  <a:pt x="7945513" y="6814811"/>
                </a:lnTo>
                <a:lnTo>
                  <a:pt x="7945513" y="6851901"/>
                </a:lnTo>
                <a:lnTo>
                  <a:pt x="8490470" y="6851901"/>
                </a:lnTo>
                <a:lnTo>
                  <a:pt x="8490470" y="6814811"/>
                </a:lnTo>
                <a:close/>
              </a:path>
              <a:path w="8490585" h="6852284">
                <a:moveTo>
                  <a:pt x="8490470" y="0"/>
                </a:moveTo>
                <a:lnTo>
                  <a:pt x="7945513" y="0"/>
                </a:lnTo>
                <a:lnTo>
                  <a:pt x="7945513" y="5333"/>
                </a:lnTo>
                <a:lnTo>
                  <a:pt x="8490470" y="5333"/>
                </a:lnTo>
                <a:lnTo>
                  <a:pt x="8490470" y="0"/>
                </a:lnTo>
                <a:close/>
              </a:path>
            </a:pathLst>
          </a:custGeom>
          <a:solidFill>
            <a:srgbClr val="FFFFFF">
              <a:alpha val="1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3176" y="0"/>
            <a:ext cx="3458210" cy="6858000"/>
          </a:xfrm>
          <a:custGeom>
            <a:avLst/>
            <a:gdLst/>
            <a:ahLst/>
            <a:cxnLst/>
            <a:rect l="l" t="t" r="r" b="b"/>
            <a:pathLst>
              <a:path w="3458210" h="6858000">
                <a:moveTo>
                  <a:pt x="27715" y="0"/>
                </a:moveTo>
                <a:lnTo>
                  <a:pt x="3457947" y="3415157"/>
                </a:lnTo>
                <a:lnTo>
                  <a:pt x="0" y="6857996"/>
                </a:lnTo>
              </a:path>
            </a:pathLst>
          </a:custGeom>
          <a:ln w="9144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6743" y="2350972"/>
            <a:ext cx="2479040" cy="1795145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 marR="5080">
              <a:lnSpc>
                <a:spcPct val="89600"/>
              </a:lnSpc>
              <a:spcBef>
                <a:spcPts val="489"/>
              </a:spcBef>
            </a:pPr>
            <a:r>
              <a:rPr sz="315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Dynamics</a:t>
            </a:r>
            <a:r>
              <a:rPr sz="3150" b="1" spc="-19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15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365  </a:t>
            </a:r>
            <a:r>
              <a:rPr sz="315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AI </a:t>
            </a:r>
            <a:r>
              <a:rPr sz="315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315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Sales  </a:t>
            </a:r>
            <a:r>
              <a:rPr sz="315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Feature  </a:t>
            </a:r>
            <a:r>
              <a:rPr sz="315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Summary</a:t>
            </a:r>
            <a:endParaRPr sz="315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2729" y="6518859"/>
            <a:ext cx="2348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8271"/>
                </a:solidFill>
                <a:latin typeface="Segoe UI"/>
                <a:cs typeface="Segoe UI"/>
              </a:rPr>
              <a:t>* </a:t>
            </a:r>
            <a:r>
              <a:rPr sz="1200" spc="-10" dirty="0">
                <a:solidFill>
                  <a:srgbClr val="008271"/>
                </a:solidFill>
                <a:latin typeface="Segoe UI"/>
                <a:cs typeface="Segoe UI"/>
              </a:rPr>
              <a:t>denotes public preview capability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47588" y="2074164"/>
            <a:ext cx="5659120" cy="41275"/>
          </a:xfrm>
          <a:custGeom>
            <a:avLst/>
            <a:gdLst/>
            <a:ahLst/>
            <a:cxnLst/>
            <a:rect l="l" t="t" r="r" b="b"/>
            <a:pathLst>
              <a:path w="5659120" h="41275">
                <a:moveTo>
                  <a:pt x="0" y="0"/>
                </a:moveTo>
                <a:lnTo>
                  <a:pt x="5658612" y="41021"/>
                </a:lnTo>
              </a:path>
            </a:pathLst>
          </a:custGeom>
          <a:ln w="317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845238" y="1247496"/>
          <a:ext cx="5586728" cy="749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0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9070">
                <a:tc>
                  <a:txBody>
                    <a:bodyPr/>
                    <a:lstStyle/>
                    <a:p>
                      <a:pPr marL="106680" marR="97155" algn="ctr">
                        <a:lnSpc>
                          <a:spcPts val="173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Predictive 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lead</a:t>
                      </a:r>
                      <a:r>
                        <a:rPr sz="1600" spc="-114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and  </a:t>
                      </a:r>
                      <a:r>
                        <a:rPr sz="1600" spc="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opportunity  </a:t>
                      </a: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scoring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3175">
                      <a:solidFill>
                        <a:srgbClr val="757579"/>
                      </a:solidFill>
                      <a:prstDash val="solid"/>
                    </a:lnL>
                    <a:lnR w="3175">
                      <a:solidFill>
                        <a:srgbClr val="75757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3405" marR="394335" indent="-165100">
                        <a:lnSpc>
                          <a:spcPts val="1730"/>
                        </a:lnSpc>
                        <a:spcBef>
                          <a:spcPts val="1215"/>
                        </a:spcBef>
                      </a:pPr>
                      <a:r>
                        <a:rPr sz="1600" spc="-5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600" spc="-1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l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ati</a:t>
                      </a:r>
                      <a:r>
                        <a:rPr sz="1600" spc="-1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o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1600" spc="-1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hip  analytics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54305" marB="0">
                    <a:lnL w="3175">
                      <a:solidFill>
                        <a:srgbClr val="757579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8130" marR="119380" indent="91440">
                        <a:lnSpc>
                          <a:spcPts val="1730"/>
                        </a:lnSpc>
                        <a:spcBef>
                          <a:spcPts val="1215"/>
                        </a:spcBef>
                      </a:pP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Insights </a:t>
                      </a:r>
                      <a:r>
                        <a:rPr sz="1600" spc="-1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from  </a:t>
                      </a: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LinkedIn</a:t>
                      </a:r>
                      <a:r>
                        <a:rPr sz="1600" spc="-1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InMail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D2D2D2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96461" y="1533220"/>
            <a:ext cx="179197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8271"/>
                </a:solidFill>
              </a:rPr>
              <a:t>Embedded </a:t>
            </a:r>
            <a:r>
              <a:rPr sz="1800" spc="-5" dirty="0">
                <a:solidFill>
                  <a:srgbClr val="008271"/>
                </a:solidFill>
              </a:rPr>
              <a:t>AI</a:t>
            </a:r>
            <a:r>
              <a:rPr sz="1800" spc="15" dirty="0">
                <a:solidFill>
                  <a:srgbClr val="008271"/>
                </a:solidFill>
              </a:rPr>
              <a:t> </a:t>
            </a:r>
            <a:r>
              <a:rPr sz="1800" dirty="0">
                <a:solidFill>
                  <a:srgbClr val="008271"/>
                </a:solidFill>
              </a:rPr>
              <a:t>for</a:t>
            </a:r>
            <a:endParaRPr sz="18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008271"/>
                </a:solidFill>
              </a:rPr>
              <a:t>sellers</a:t>
            </a:r>
            <a:endParaRPr sz="1800"/>
          </a:p>
        </p:txBody>
      </p:sp>
      <p:sp>
        <p:nvSpPr>
          <p:cNvPr id="11" name="object 11"/>
          <p:cNvSpPr/>
          <p:nvPr/>
        </p:nvSpPr>
        <p:spPr>
          <a:xfrm>
            <a:off x="5846826" y="2261361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5">
                <a:moveTo>
                  <a:pt x="0" y="0"/>
                </a:moveTo>
                <a:lnTo>
                  <a:pt x="0" y="516254"/>
                </a:lnTo>
              </a:path>
            </a:pathLst>
          </a:custGeom>
          <a:ln w="3175">
            <a:solidFill>
              <a:srgbClr val="7575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058661" y="2261361"/>
          <a:ext cx="5333364" cy="516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254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600" spc="-3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Talking </a:t>
                      </a: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points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20014" marB="0">
                    <a:lnR w="3175">
                      <a:solidFill>
                        <a:srgbClr val="75757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600" spc="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Who </a:t>
                      </a: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knows</a:t>
                      </a:r>
                      <a:r>
                        <a:rPr sz="1600" spc="-6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whom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20014" marB="0">
                    <a:lnL w="3175">
                      <a:solidFill>
                        <a:srgbClr val="757579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Notes</a:t>
                      </a:r>
                      <a:r>
                        <a:rPr sz="1600" spc="-4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analysis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20014" marB="0">
                    <a:lnL w="12700">
                      <a:solidFill>
                        <a:srgbClr val="D2D2D2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5847588" y="4841747"/>
            <a:ext cx="5659120" cy="41275"/>
          </a:xfrm>
          <a:custGeom>
            <a:avLst/>
            <a:gdLst/>
            <a:ahLst/>
            <a:cxnLst/>
            <a:rect l="l" t="t" r="r" b="b"/>
            <a:pathLst>
              <a:path w="5659120" h="41275">
                <a:moveTo>
                  <a:pt x="0" y="0"/>
                </a:moveTo>
                <a:lnTo>
                  <a:pt x="5658612" y="41020"/>
                </a:lnTo>
              </a:path>
            </a:pathLst>
          </a:custGeom>
          <a:ln w="317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845238" y="4151757"/>
          <a:ext cx="5647053" cy="528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0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574">
                <a:tc>
                  <a:txBody>
                    <a:bodyPr/>
                    <a:lstStyle/>
                    <a:p>
                      <a:pPr marL="246379" marR="116205" indent="-119380">
                        <a:lnSpc>
                          <a:spcPts val="173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Sales</a:t>
                      </a:r>
                      <a:r>
                        <a:rPr sz="1600" spc="-7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performance  and</a:t>
                      </a:r>
                      <a:r>
                        <a:rPr sz="1600" spc="-4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1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scorecards*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3175">
                      <a:solidFill>
                        <a:srgbClr val="757579"/>
                      </a:solidFill>
                      <a:prstDash val="solid"/>
                    </a:lnL>
                    <a:lnR w="3175">
                      <a:solidFill>
                        <a:srgbClr val="75757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39090" marR="329565" indent="381000">
                        <a:lnSpc>
                          <a:spcPts val="1730"/>
                        </a:lnSpc>
                        <a:spcBef>
                          <a:spcPts val="350"/>
                        </a:spcBef>
                      </a:pPr>
                      <a:r>
                        <a:rPr sz="1600" spc="-4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Team  </a:t>
                      </a:r>
                      <a:r>
                        <a:rPr sz="1600" spc="-1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p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600" spc="1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f</a:t>
                      </a: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o</a:t>
                      </a:r>
                      <a:r>
                        <a:rPr sz="1600" spc="-1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600" spc="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m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ance*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4450" marB="0">
                    <a:lnL w="3175">
                      <a:solidFill>
                        <a:srgbClr val="757579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Sales data</a:t>
                      </a:r>
                      <a:r>
                        <a:rPr sz="1600" spc="-9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2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Q&amp;A*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D2D2D2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3696461" y="4418838"/>
            <a:ext cx="17602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8271"/>
                </a:solidFill>
                <a:latin typeface="Segoe UI Semibold"/>
                <a:cs typeface="Segoe UI Semibold"/>
              </a:rPr>
              <a:t>Insights for</a:t>
            </a:r>
            <a:r>
              <a:rPr sz="1800" b="1" spc="-100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8271"/>
                </a:solidFill>
                <a:latin typeface="Segoe UI Semibold"/>
                <a:cs typeface="Segoe UI Semibold"/>
              </a:rPr>
              <a:t>sales  managers*</a:t>
            </a:r>
            <a:endParaRPr sz="1800">
              <a:latin typeface="Segoe UI Semibold"/>
              <a:cs typeface="Segoe UI Semibold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845238" y="5018404"/>
          <a:ext cx="5653403" cy="747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0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797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Lead</a:t>
                      </a:r>
                      <a:r>
                        <a:rPr sz="1600" spc="-6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prioritization*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36854" marB="0">
                    <a:lnL w="3175">
                      <a:solidFill>
                        <a:srgbClr val="757579"/>
                      </a:solidFill>
                      <a:prstDash val="solid"/>
                    </a:lnL>
                    <a:lnR w="3175">
                      <a:solidFill>
                        <a:srgbClr val="75757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3995" marR="202565" indent="-635" algn="ctr">
                        <a:lnSpc>
                          <a:spcPct val="901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Pipeline analysis  with</a:t>
                      </a:r>
                      <a:r>
                        <a:rPr sz="1600" spc="-5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relationship  </a:t>
                      </a:r>
                      <a:r>
                        <a:rPr sz="160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health*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3175">
                      <a:solidFill>
                        <a:srgbClr val="757579"/>
                      </a:solidFill>
                      <a:prstDash val="solid"/>
                    </a:lnL>
                    <a:lnR w="12700">
                      <a:solidFill>
                        <a:srgbClr val="D2D2D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8279"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Call</a:t>
                      </a:r>
                      <a:r>
                        <a:rPr sz="1600" spc="-10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5" dirty="0">
                          <a:solidFill>
                            <a:srgbClr val="3B3B41"/>
                          </a:solidFill>
                          <a:latin typeface="Segoe UI"/>
                          <a:cs typeface="Segoe UI"/>
                        </a:rPr>
                        <a:t>intelligence*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36854" marB="0">
                    <a:lnL w="12700">
                      <a:solidFill>
                        <a:srgbClr val="D2D2D2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4802123" y="3418332"/>
            <a:ext cx="6492240" cy="41275"/>
          </a:xfrm>
          <a:custGeom>
            <a:avLst/>
            <a:gdLst/>
            <a:ahLst/>
            <a:cxnLst/>
            <a:rect l="l" t="t" r="r" b="b"/>
            <a:pathLst>
              <a:path w="6492240" h="41275">
                <a:moveTo>
                  <a:pt x="0" y="0"/>
                </a:moveTo>
                <a:lnTo>
                  <a:pt x="6492240" y="41020"/>
                </a:lnTo>
              </a:path>
            </a:pathLst>
          </a:custGeom>
          <a:ln w="317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51319" y="3221735"/>
            <a:ext cx="408940" cy="424180"/>
          </a:xfrm>
          <a:custGeom>
            <a:avLst/>
            <a:gdLst/>
            <a:ahLst/>
            <a:cxnLst/>
            <a:rect l="l" t="t" r="r" b="b"/>
            <a:pathLst>
              <a:path w="408940" h="424179">
                <a:moveTo>
                  <a:pt x="0" y="423671"/>
                </a:moveTo>
                <a:lnTo>
                  <a:pt x="408431" y="423671"/>
                </a:lnTo>
                <a:lnTo>
                  <a:pt x="408431" y="0"/>
                </a:lnTo>
                <a:lnTo>
                  <a:pt x="0" y="0"/>
                </a:lnTo>
                <a:lnTo>
                  <a:pt x="0" y="423671"/>
                </a:lnTo>
                <a:close/>
              </a:path>
            </a:pathLst>
          </a:custGeom>
          <a:solidFill>
            <a:srgbClr val="FDE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3111" y="3221735"/>
            <a:ext cx="408940" cy="424180"/>
          </a:xfrm>
          <a:custGeom>
            <a:avLst/>
            <a:gdLst/>
            <a:ahLst/>
            <a:cxnLst/>
            <a:rect l="l" t="t" r="r" b="b"/>
            <a:pathLst>
              <a:path w="408940" h="424179">
                <a:moveTo>
                  <a:pt x="204216" y="0"/>
                </a:moveTo>
                <a:lnTo>
                  <a:pt x="157394" y="5596"/>
                </a:lnTo>
                <a:lnTo>
                  <a:pt x="114411" y="21535"/>
                </a:lnTo>
                <a:lnTo>
                  <a:pt x="76493" y="46546"/>
                </a:lnTo>
                <a:lnTo>
                  <a:pt x="44866" y="79354"/>
                </a:lnTo>
                <a:lnTo>
                  <a:pt x="20758" y="118687"/>
                </a:lnTo>
                <a:lnTo>
                  <a:pt x="5393" y="163272"/>
                </a:lnTo>
                <a:lnTo>
                  <a:pt x="0" y="211836"/>
                </a:lnTo>
                <a:lnTo>
                  <a:pt x="5393" y="260399"/>
                </a:lnTo>
                <a:lnTo>
                  <a:pt x="20758" y="304984"/>
                </a:lnTo>
                <a:lnTo>
                  <a:pt x="44866" y="344317"/>
                </a:lnTo>
                <a:lnTo>
                  <a:pt x="76493" y="377125"/>
                </a:lnTo>
                <a:lnTo>
                  <a:pt x="114411" y="402136"/>
                </a:lnTo>
                <a:lnTo>
                  <a:pt x="157394" y="418075"/>
                </a:lnTo>
                <a:lnTo>
                  <a:pt x="204216" y="423671"/>
                </a:lnTo>
                <a:lnTo>
                  <a:pt x="251037" y="418075"/>
                </a:lnTo>
                <a:lnTo>
                  <a:pt x="294020" y="402136"/>
                </a:lnTo>
                <a:lnTo>
                  <a:pt x="331938" y="377125"/>
                </a:lnTo>
                <a:lnTo>
                  <a:pt x="363565" y="344317"/>
                </a:lnTo>
                <a:lnTo>
                  <a:pt x="387673" y="304984"/>
                </a:lnTo>
                <a:lnTo>
                  <a:pt x="403038" y="260399"/>
                </a:lnTo>
                <a:lnTo>
                  <a:pt x="408432" y="211836"/>
                </a:lnTo>
                <a:lnTo>
                  <a:pt x="403038" y="163272"/>
                </a:lnTo>
                <a:lnTo>
                  <a:pt x="387673" y="118687"/>
                </a:lnTo>
                <a:lnTo>
                  <a:pt x="363565" y="79354"/>
                </a:lnTo>
                <a:lnTo>
                  <a:pt x="331938" y="46546"/>
                </a:lnTo>
                <a:lnTo>
                  <a:pt x="294020" y="21535"/>
                </a:lnTo>
                <a:lnTo>
                  <a:pt x="251037" y="5596"/>
                </a:lnTo>
                <a:lnTo>
                  <a:pt x="204216" y="0"/>
                </a:lnTo>
                <a:close/>
              </a:path>
            </a:pathLst>
          </a:custGeom>
          <a:solidFill>
            <a:srgbClr val="FDE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655" y="2590800"/>
            <a:ext cx="1667510" cy="1676400"/>
          </a:xfrm>
          <a:custGeom>
            <a:avLst/>
            <a:gdLst/>
            <a:ahLst/>
            <a:cxnLst/>
            <a:rect l="l" t="t" r="r" b="b"/>
            <a:pathLst>
              <a:path w="1667509" h="1676400">
                <a:moveTo>
                  <a:pt x="1257554" y="1051306"/>
                </a:moveTo>
                <a:lnTo>
                  <a:pt x="423926" y="1051306"/>
                </a:lnTo>
                <a:lnTo>
                  <a:pt x="394719" y="1088475"/>
                </a:lnTo>
                <a:lnTo>
                  <a:pt x="367677" y="1126920"/>
                </a:lnTo>
                <a:lnTo>
                  <a:pt x="342800" y="1166609"/>
                </a:lnTo>
                <a:lnTo>
                  <a:pt x="320088" y="1207510"/>
                </a:lnTo>
                <a:lnTo>
                  <a:pt x="299541" y="1249594"/>
                </a:lnTo>
                <a:lnTo>
                  <a:pt x="281157" y="1292828"/>
                </a:lnTo>
                <a:lnTo>
                  <a:pt x="264937" y="1337183"/>
                </a:lnTo>
                <a:lnTo>
                  <a:pt x="250881" y="1382625"/>
                </a:lnTo>
                <a:lnTo>
                  <a:pt x="238988" y="1429125"/>
                </a:lnTo>
                <a:lnTo>
                  <a:pt x="229258" y="1476652"/>
                </a:lnTo>
                <a:lnTo>
                  <a:pt x="221691" y="1525174"/>
                </a:lnTo>
                <a:lnTo>
                  <a:pt x="216286" y="1574660"/>
                </a:lnTo>
                <a:lnTo>
                  <a:pt x="213043" y="1625079"/>
                </a:lnTo>
                <a:lnTo>
                  <a:pt x="211963" y="1676400"/>
                </a:lnTo>
                <a:lnTo>
                  <a:pt x="621665" y="1676400"/>
                </a:lnTo>
                <a:lnTo>
                  <a:pt x="623396" y="1630274"/>
                </a:lnTo>
                <a:lnTo>
                  <a:pt x="628511" y="1584982"/>
                </a:lnTo>
                <a:lnTo>
                  <a:pt x="636891" y="1540652"/>
                </a:lnTo>
                <a:lnTo>
                  <a:pt x="648415" y="1497410"/>
                </a:lnTo>
                <a:lnTo>
                  <a:pt x="662965" y="1455387"/>
                </a:lnTo>
                <a:lnTo>
                  <a:pt x="680421" y="1414708"/>
                </a:lnTo>
                <a:lnTo>
                  <a:pt x="700664" y="1375503"/>
                </a:lnTo>
                <a:lnTo>
                  <a:pt x="723574" y="1337900"/>
                </a:lnTo>
                <a:lnTo>
                  <a:pt x="749033" y="1302026"/>
                </a:lnTo>
                <a:lnTo>
                  <a:pt x="776920" y="1268010"/>
                </a:lnTo>
                <a:lnTo>
                  <a:pt x="807116" y="1235979"/>
                </a:lnTo>
                <a:lnTo>
                  <a:pt x="839503" y="1206062"/>
                </a:lnTo>
                <a:lnTo>
                  <a:pt x="873960" y="1178387"/>
                </a:lnTo>
                <a:lnTo>
                  <a:pt x="910368" y="1153081"/>
                </a:lnTo>
                <a:lnTo>
                  <a:pt x="948608" y="1130273"/>
                </a:lnTo>
                <a:lnTo>
                  <a:pt x="988560" y="1110091"/>
                </a:lnTo>
                <a:lnTo>
                  <a:pt x="1030106" y="1092662"/>
                </a:lnTo>
                <a:lnTo>
                  <a:pt x="1073125" y="1078115"/>
                </a:lnTo>
                <a:lnTo>
                  <a:pt x="1117499" y="1066578"/>
                </a:lnTo>
                <a:lnTo>
                  <a:pt x="1163108" y="1058179"/>
                </a:lnTo>
                <a:lnTo>
                  <a:pt x="1209833" y="1053045"/>
                </a:lnTo>
                <a:lnTo>
                  <a:pt x="1257554" y="1051306"/>
                </a:lnTo>
                <a:close/>
              </a:path>
              <a:path w="1667509" h="1676400">
                <a:moveTo>
                  <a:pt x="1045591" y="0"/>
                </a:moveTo>
                <a:lnTo>
                  <a:pt x="621665" y="0"/>
                </a:lnTo>
                <a:lnTo>
                  <a:pt x="623151" y="55231"/>
                </a:lnTo>
                <a:lnTo>
                  <a:pt x="627533" y="109414"/>
                </a:lnTo>
                <a:lnTo>
                  <a:pt x="634695" y="162509"/>
                </a:lnTo>
                <a:lnTo>
                  <a:pt x="644521" y="214478"/>
                </a:lnTo>
                <a:lnTo>
                  <a:pt x="656893" y="265282"/>
                </a:lnTo>
                <a:lnTo>
                  <a:pt x="671696" y="314881"/>
                </a:lnTo>
                <a:lnTo>
                  <a:pt x="688815" y="363237"/>
                </a:lnTo>
                <a:lnTo>
                  <a:pt x="708131" y="410311"/>
                </a:lnTo>
                <a:lnTo>
                  <a:pt x="729531" y="456064"/>
                </a:lnTo>
                <a:lnTo>
                  <a:pt x="752896" y="500458"/>
                </a:lnTo>
                <a:lnTo>
                  <a:pt x="778111" y="543453"/>
                </a:lnTo>
                <a:lnTo>
                  <a:pt x="805061" y="585012"/>
                </a:lnTo>
                <a:lnTo>
                  <a:pt x="833628" y="625094"/>
                </a:lnTo>
                <a:lnTo>
                  <a:pt x="0" y="625094"/>
                </a:lnTo>
                <a:lnTo>
                  <a:pt x="0" y="1051306"/>
                </a:lnTo>
                <a:lnTo>
                  <a:pt x="1667255" y="1051306"/>
                </a:lnTo>
                <a:lnTo>
                  <a:pt x="1667255" y="625094"/>
                </a:lnTo>
                <a:lnTo>
                  <a:pt x="1619223" y="623278"/>
                </a:lnTo>
                <a:lnTo>
                  <a:pt x="1572106" y="617909"/>
                </a:lnTo>
                <a:lnTo>
                  <a:pt x="1526050" y="609109"/>
                </a:lnTo>
                <a:lnTo>
                  <a:pt x="1481203" y="596995"/>
                </a:lnTo>
                <a:lnTo>
                  <a:pt x="1437711" y="581687"/>
                </a:lnTo>
                <a:lnTo>
                  <a:pt x="1395720" y="563306"/>
                </a:lnTo>
                <a:lnTo>
                  <a:pt x="1355376" y="541970"/>
                </a:lnTo>
                <a:lnTo>
                  <a:pt x="1316827" y="517799"/>
                </a:lnTo>
                <a:lnTo>
                  <a:pt x="1280218" y="490913"/>
                </a:lnTo>
                <a:lnTo>
                  <a:pt x="1245697" y="461431"/>
                </a:lnTo>
                <a:lnTo>
                  <a:pt x="1213409" y="429472"/>
                </a:lnTo>
                <a:lnTo>
                  <a:pt x="1183500" y="395158"/>
                </a:lnTo>
                <a:lnTo>
                  <a:pt x="1156118" y="358606"/>
                </a:lnTo>
                <a:lnTo>
                  <a:pt x="1131410" y="319936"/>
                </a:lnTo>
                <a:lnTo>
                  <a:pt x="1109520" y="279268"/>
                </a:lnTo>
                <a:lnTo>
                  <a:pt x="1090596" y="236722"/>
                </a:lnTo>
                <a:lnTo>
                  <a:pt x="1074785" y="192417"/>
                </a:lnTo>
                <a:lnTo>
                  <a:pt x="1062232" y="146473"/>
                </a:lnTo>
                <a:lnTo>
                  <a:pt x="1053084" y="99009"/>
                </a:lnTo>
                <a:lnTo>
                  <a:pt x="1047488" y="50145"/>
                </a:lnTo>
                <a:lnTo>
                  <a:pt x="1045591" y="0"/>
                </a:lnTo>
                <a:close/>
              </a:path>
            </a:pathLst>
          </a:custGeom>
          <a:solidFill>
            <a:srgbClr val="2FE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0598" y="2669158"/>
            <a:ext cx="3513861" cy="4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931" y="3334384"/>
            <a:ext cx="2000440" cy="594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2936" y="313943"/>
            <a:ext cx="10799445" cy="899160"/>
          </a:xfrm>
          <a:custGeom>
            <a:avLst/>
            <a:gdLst/>
            <a:ahLst/>
            <a:cxnLst/>
            <a:rect l="l" t="t" r="r" b="b"/>
            <a:pathLst>
              <a:path w="10799445" h="899160">
                <a:moveTo>
                  <a:pt x="0" y="899159"/>
                </a:moveTo>
                <a:lnTo>
                  <a:pt x="10799064" y="899159"/>
                </a:lnTo>
                <a:lnTo>
                  <a:pt x="10799064" y="0"/>
                </a:lnTo>
                <a:lnTo>
                  <a:pt x="0" y="0"/>
                </a:lnTo>
                <a:lnTo>
                  <a:pt x="0" y="899159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Businesses </a:t>
            </a:r>
            <a:r>
              <a:rPr spc="-70" dirty="0"/>
              <a:t>face </a:t>
            </a:r>
            <a:r>
              <a:rPr spc="-75" dirty="0"/>
              <a:t>many </a:t>
            </a:r>
            <a:r>
              <a:rPr spc="-90" dirty="0"/>
              <a:t>market</a:t>
            </a:r>
            <a:r>
              <a:rPr spc="-850" dirty="0"/>
              <a:t> </a:t>
            </a:r>
            <a:r>
              <a:rPr spc="-85" dirty="0"/>
              <a:t>challenges…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285999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699260"/>
            <a:ext cx="12192000" cy="856615"/>
          </a:xfrm>
          <a:custGeom>
            <a:avLst/>
            <a:gdLst/>
            <a:ahLst/>
            <a:cxnLst/>
            <a:rect l="l" t="t" r="r" b="b"/>
            <a:pathLst>
              <a:path w="12192000" h="856614">
                <a:moveTo>
                  <a:pt x="0" y="629884"/>
                </a:moveTo>
                <a:lnTo>
                  <a:pt x="241896" y="856488"/>
                </a:lnTo>
                <a:lnTo>
                  <a:pt x="1108290" y="0"/>
                </a:lnTo>
                <a:lnTo>
                  <a:pt x="12191999" y="0"/>
                </a:lnTo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0091" y="1869948"/>
            <a:ext cx="0" cy="1087755"/>
          </a:xfrm>
          <a:custGeom>
            <a:avLst/>
            <a:gdLst/>
            <a:ahLst/>
            <a:cxnLst/>
            <a:rect l="l" t="t" r="r" b="b"/>
            <a:pathLst>
              <a:path h="1087755">
                <a:moveTo>
                  <a:pt x="0" y="0"/>
                </a:moveTo>
                <a:lnTo>
                  <a:pt x="0" y="1087627"/>
                </a:lnTo>
              </a:path>
            </a:pathLst>
          </a:custGeom>
          <a:ln w="9144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16167" y="1539239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8840" y="1581911"/>
            <a:ext cx="219456" cy="21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6864" y="3081527"/>
            <a:ext cx="2883535" cy="2886710"/>
          </a:xfrm>
          <a:custGeom>
            <a:avLst/>
            <a:gdLst/>
            <a:ahLst/>
            <a:cxnLst/>
            <a:rect l="l" t="t" r="r" b="b"/>
            <a:pathLst>
              <a:path w="2883534" h="2886710">
                <a:moveTo>
                  <a:pt x="1441703" y="0"/>
                </a:moveTo>
                <a:lnTo>
                  <a:pt x="1393144" y="803"/>
                </a:lnTo>
                <a:lnTo>
                  <a:pt x="1344986" y="3195"/>
                </a:lnTo>
                <a:lnTo>
                  <a:pt x="1297256" y="7152"/>
                </a:lnTo>
                <a:lnTo>
                  <a:pt x="1249979" y="12648"/>
                </a:lnTo>
                <a:lnTo>
                  <a:pt x="1203180" y="19658"/>
                </a:lnTo>
                <a:lnTo>
                  <a:pt x="1156883" y="28156"/>
                </a:lnTo>
                <a:lnTo>
                  <a:pt x="1111115" y="38117"/>
                </a:lnTo>
                <a:lnTo>
                  <a:pt x="1065901" y="49517"/>
                </a:lnTo>
                <a:lnTo>
                  <a:pt x="1021266" y="62328"/>
                </a:lnTo>
                <a:lnTo>
                  <a:pt x="977234" y="76528"/>
                </a:lnTo>
                <a:lnTo>
                  <a:pt x="933832" y="92089"/>
                </a:lnTo>
                <a:lnTo>
                  <a:pt x="891084" y="108988"/>
                </a:lnTo>
                <a:lnTo>
                  <a:pt x="849016" y="127198"/>
                </a:lnTo>
                <a:lnTo>
                  <a:pt x="807653" y="146694"/>
                </a:lnTo>
                <a:lnTo>
                  <a:pt x="767020" y="167452"/>
                </a:lnTo>
                <a:lnTo>
                  <a:pt x="727142" y="189446"/>
                </a:lnTo>
                <a:lnTo>
                  <a:pt x="688045" y="212650"/>
                </a:lnTo>
                <a:lnTo>
                  <a:pt x="649754" y="237039"/>
                </a:lnTo>
                <a:lnTo>
                  <a:pt x="612293" y="262589"/>
                </a:lnTo>
                <a:lnTo>
                  <a:pt x="575689" y="289273"/>
                </a:lnTo>
                <a:lnTo>
                  <a:pt x="539966" y="317067"/>
                </a:lnTo>
                <a:lnTo>
                  <a:pt x="505150" y="345945"/>
                </a:lnTo>
                <a:lnTo>
                  <a:pt x="471266" y="375883"/>
                </a:lnTo>
                <a:lnTo>
                  <a:pt x="438339" y="406854"/>
                </a:lnTo>
                <a:lnTo>
                  <a:pt x="406395" y="438833"/>
                </a:lnTo>
                <a:lnTo>
                  <a:pt x="375458" y="471796"/>
                </a:lnTo>
                <a:lnTo>
                  <a:pt x="345553" y="505717"/>
                </a:lnTo>
                <a:lnTo>
                  <a:pt x="316707" y="540571"/>
                </a:lnTo>
                <a:lnTo>
                  <a:pt x="288944" y="576332"/>
                </a:lnTo>
                <a:lnTo>
                  <a:pt x="262289" y="612975"/>
                </a:lnTo>
                <a:lnTo>
                  <a:pt x="236768" y="650476"/>
                </a:lnTo>
                <a:lnTo>
                  <a:pt x="212406" y="688808"/>
                </a:lnTo>
                <a:lnTo>
                  <a:pt x="189228" y="727946"/>
                </a:lnTo>
                <a:lnTo>
                  <a:pt x="167260" y="767866"/>
                </a:lnTo>
                <a:lnTo>
                  <a:pt x="146526" y="808541"/>
                </a:lnTo>
                <a:lnTo>
                  <a:pt x="127051" y="849948"/>
                </a:lnTo>
                <a:lnTo>
                  <a:pt x="108862" y="892059"/>
                </a:lnTo>
                <a:lnTo>
                  <a:pt x="91983" y="934851"/>
                </a:lnTo>
                <a:lnTo>
                  <a:pt x="76439" y="978298"/>
                </a:lnTo>
                <a:lnTo>
                  <a:pt x="62256" y="1022374"/>
                </a:lnTo>
                <a:lnTo>
                  <a:pt x="49459" y="1067055"/>
                </a:lnTo>
                <a:lnTo>
                  <a:pt x="38073" y="1112315"/>
                </a:lnTo>
                <a:lnTo>
                  <a:pt x="28123" y="1158129"/>
                </a:lnTo>
                <a:lnTo>
                  <a:pt x="19635" y="1204471"/>
                </a:lnTo>
                <a:lnTo>
                  <a:pt x="12633" y="1251317"/>
                </a:lnTo>
                <a:lnTo>
                  <a:pt x="7144" y="1298641"/>
                </a:lnTo>
                <a:lnTo>
                  <a:pt x="3192" y="1346417"/>
                </a:lnTo>
                <a:lnTo>
                  <a:pt x="802" y="1394621"/>
                </a:lnTo>
                <a:lnTo>
                  <a:pt x="0" y="1443228"/>
                </a:lnTo>
                <a:lnTo>
                  <a:pt x="802" y="1491834"/>
                </a:lnTo>
                <a:lnTo>
                  <a:pt x="3192" y="1540038"/>
                </a:lnTo>
                <a:lnTo>
                  <a:pt x="7144" y="1587814"/>
                </a:lnTo>
                <a:lnTo>
                  <a:pt x="12633" y="1635138"/>
                </a:lnTo>
                <a:lnTo>
                  <a:pt x="19635" y="1681984"/>
                </a:lnTo>
                <a:lnTo>
                  <a:pt x="28123" y="1728326"/>
                </a:lnTo>
                <a:lnTo>
                  <a:pt x="38073" y="1774140"/>
                </a:lnTo>
                <a:lnTo>
                  <a:pt x="49459" y="1819400"/>
                </a:lnTo>
                <a:lnTo>
                  <a:pt x="62256" y="1864081"/>
                </a:lnTo>
                <a:lnTo>
                  <a:pt x="76439" y="1908157"/>
                </a:lnTo>
                <a:lnTo>
                  <a:pt x="91983" y="1951604"/>
                </a:lnTo>
                <a:lnTo>
                  <a:pt x="108862" y="1994396"/>
                </a:lnTo>
                <a:lnTo>
                  <a:pt x="127051" y="2036507"/>
                </a:lnTo>
                <a:lnTo>
                  <a:pt x="146526" y="2077914"/>
                </a:lnTo>
                <a:lnTo>
                  <a:pt x="167260" y="2118589"/>
                </a:lnTo>
                <a:lnTo>
                  <a:pt x="189228" y="2158509"/>
                </a:lnTo>
                <a:lnTo>
                  <a:pt x="212406" y="2197647"/>
                </a:lnTo>
                <a:lnTo>
                  <a:pt x="236768" y="2235979"/>
                </a:lnTo>
                <a:lnTo>
                  <a:pt x="262289" y="2273480"/>
                </a:lnTo>
                <a:lnTo>
                  <a:pt x="288944" y="2310123"/>
                </a:lnTo>
                <a:lnTo>
                  <a:pt x="316707" y="2345884"/>
                </a:lnTo>
                <a:lnTo>
                  <a:pt x="345553" y="2380738"/>
                </a:lnTo>
                <a:lnTo>
                  <a:pt x="375458" y="2414659"/>
                </a:lnTo>
                <a:lnTo>
                  <a:pt x="406395" y="2447622"/>
                </a:lnTo>
                <a:lnTo>
                  <a:pt x="438339" y="2479601"/>
                </a:lnTo>
                <a:lnTo>
                  <a:pt x="471266" y="2510572"/>
                </a:lnTo>
                <a:lnTo>
                  <a:pt x="505150" y="2540510"/>
                </a:lnTo>
                <a:lnTo>
                  <a:pt x="539966" y="2569388"/>
                </a:lnTo>
                <a:lnTo>
                  <a:pt x="575689" y="2597182"/>
                </a:lnTo>
                <a:lnTo>
                  <a:pt x="612293" y="2623866"/>
                </a:lnTo>
                <a:lnTo>
                  <a:pt x="649754" y="2649416"/>
                </a:lnTo>
                <a:lnTo>
                  <a:pt x="688045" y="2673805"/>
                </a:lnTo>
                <a:lnTo>
                  <a:pt x="727142" y="2697009"/>
                </a:lnTo>
                <a:lnTo>
                  <a:pt x="767020" y="2719003"/>
                </a:lnTo>
                <a:lnTo>
                  <a:pt x="807653" y="2739761"/>
                </a:lnTo>
                <a:lnTo>
                  <a:pt x="849016" y="2759257"/>
                </a:lnTo>
                <a:lnTo>
                  <a:pt x="891084" y="2777467"/>
                </a:lnTo>
                <a:lnTo>
                  <a:pt x="933832" y="2794366"/>
                </a:lnTo>
                <a:lnTo>
                  <a:pt x="977234" y="2809927"/>
                </a:lnTo>
                <a:lnTo>
                  <a:pt x="1021266" y="2824127"/>
                </a:lnTo>
                <a:lnTo>
                  <a:pt x="1065901" y="2836938"/>
                </a:lnTo>
                <a:lnTo>
                  <a:pt x="1111115" y="2848338"/>
                </a:lnTo>
                <a:lnTo>
                  <a:pt x="1156883" y="2858299"/>
                </a:lnTo>
                <a:lnTo>
                  <a:pt x="1203180" y="2866797"/>
                </a:lnTo>
                <a:lnTo>
                  <a:pt x="1249979" y="2873807"/>
                </a:lnTo>
                <a:lnTo>
                  <a:pt x="1297256" y="2879303"/>
                </a:lnTo>
                <a:lnTo>
                  <a:pt x="1344986" y="2883260"/>
                </a:lnTo>
                <a:lnTo>
                  <a:pt x="1393144" y="2885652"/>
                </a:lnTo>
                <a:lnTo>
                  <a:pt x="1441703" y="2886456"/>
                </a:lnTo>
                <a:lnTo>
                  <a:pt x="1490263" y="2885652"/>
                </a:lnTo>
                <a:lnTo>
                  <a:pt x="1538421" y="2883260"/>
                </a:lnTo>
                <a:lnTo>
                  <a:pt x="1586151" y="2879303"/>
                </a:lnTo>
                <a:lnTo>
                  <a:pt x="1633428" y="2873807"/>
                </a:lnTo>
                <a:lnTo>
                  <a:pt x="1680227" y="2866797"/>
                </a:lnTo>
                <a:lnTo>
                  <a:pt x="1726524" y="2858299"/>
                </a:lnTo>
                <a:lnTo>
                  <a:pt x="1772292" y="2848338"/>
                </a:lnTo>
                <a:lnTo>
                  <a:pt x="1817506" y="2836938"/>
                </a:lnTo>
                <a:lnTo>
                  <a:pt x="1862141" y="2824127"/>
                </a:lnTo>
                <a:lnTo>
                  <a:pt x="1906173" y="2809927"/>
                </a:lnTo>
                <a:lnTo>
                  <a:pt x="1949575" y="2794366"/>
                </a:lnTo>
                <a:lnTo>
                  <a:pt x="1992323" y="2777467"/>
                </a:lnTo>
                <a:lnTo>
                  <a:pt x="2034391" y="2759257"/>
                </a:lnTo>
                <a:lnTo>
                  <a:pt x="2075754" y="2739761"/>
                </a:lnTo>
                <a:lnTo>
                  <a:pt x="2116387" y="2719003"/>
                </a:lnTo>
                <a:lnTo>
                  <a:pt x="2156265" y="2697009"/>
                </a:lnTo>
                <a:lnTo>
                  <a:pt x="2195362" y="2673805"/>
                </a:lnTo>
                <a:lnTo>
                  <a:pt x="2233653" y="2649416"/>
                </a:lnTo>
                <a:lnTo>
                  <a:pt x="2271114" y="2623866"/>
                </a:lnTo>
                <a:lnTo>
                  <a:pt x="2307718" y="2597182"/>
                </a:lnTo>
                <a:lnTo>
                  <a:pt x="2343441" y="2569388"/>
                </a:lnTo>
                <a:lnTo>
                  <a:pt x="2378257" y="2540510"/>
                </a:lnTo>
                <a:lnTo>
                  <a:pt x="2412141" y="2510572"/>
                </a:lnTo>
                <a:lnTo>
                  <a:pt x="2445068" y="2479601"/>
                </a:lnTo>
                <a:lnTo>
                  <a:pt x="2477012" y="2447622"/>
                </a:lnTo>
                <a:lnTo>
                  <a:pt x="2507949" y="2414659"/>
                </a:lnTo>
                <a:lnTo>
                  <a:pt x="2537854" y="2380738"/>
                </a:lnTo>
                <a:lnTo>
                  <a:pt x="2566700" y="2345884"/>
                </a:lnTo>
                <a:lnTo>
                  <a:pt x="2594463" y="2310123"/>
                </a:lnTo>
                <a:lnTo>
                  <a:pt x="2621118" y="2273480"/>
                </a:lnTo>
                <a:lnTo>
                  <a:pt x="2646639" y="2235979"/>
                </a:lnTo>
                <a:lnTo>
                  <a:pt x="2671001" y="2197647"/>
                </a:lnTo>
                <a:lnTo>
                  <a:pt x="2694179" y="2158509"/>
                </a:lnTo>
                <a:lnTo>
                  <a:pt x="2716147" y="2118589"/>
                </a:lnTo>
                <a:lnTo>
                  <a:pt x="2736881" y="2077914"/>
                </a:lnTo>
                <a:lnTo>
                  <a:pt x="2756356" y="2036507"/>
                </a:lnTo>
                <a:lnTo>
                  <a:pt x="2774545" y="1994396"/>
                </a:lnTo>
                <a:lnTo>
                  <a:pt x="2791424" y="1951604"/>
                </a:lnTo>
                <a:lnTo>
                  <a:pt x="2806968" y="1908157"/>
                </a:lnTo>
                <a:lnTo>
                  <a:pt x="2821151" y="1864081"/>
                </a:lnTo>
                <a:lnTo>
                  <a:pt x="2833948" y="1819400"/>
                </a:lnTo>
                <a:lnTo>
                  <a:pt x="2845334" y="1774140"/>
                </a:lnTo>
                <a:lnTo>
                  <a:pt x="2855284" y="1728326"/>
                </a:lnTo>
                <a:lnTo>
                  <a:pt x="2863772" y="1681984"/>
                </a:lnTo>
                <a:lnTo>
                  <a:pt x="2870774" y="1635138"/>
                </a:lnTo>
                <a:lnTo>
                  <a:pt x="2876263" y="1587814"/>
                </a:lnTo>
                <a:lnTo>
                  <a:pt x="2880215" y="1540038"/>
                </a:lnTo>
                <a:lnTo>
                  <a:pt x="2882605" y="1491834"/>
                </a:lnTo>
                <a:lnTo>
                  <a:pt x="2883408" y="1443228"/>
                </a:lnTo>
                <a:lnTo>
                  <a:pt x="2882605" y="1394621"/>
                </a:lnTo>
                <a:lnTo>
                  <a:pt x="2880215" y="1346417"/>
                </a:lnTo>
                <a:lnTo>
                  <a:pt x="2876263" y="1298641"/>
                </a:lnTo>
                <a:lnTo>
                  <a:pt x="2870774" y="1251317"/>
                </a:lnTo>
                <a:lnTo>
                  <a:pt x="2863772" y="1204471"/>
                </a:lnTo>
                <a:lnTo>
                  <a:pt x="2855284" y="1158129"/>
                </a:lnTo>
                <a:lnTo>
                  <a:pt x="2845334" y="1112315"/>
                </a:lnTo>
                <a:lnTo>
                  <a:pt x="2833948" y="1067055"/>
                </a:lnTo>
                <a:lnTo>
                  <a:pt x="2821151" y="1022374"/>
                </a:lnTo>
                <a:lnTo>
                  <a:pt x="2806968" y="978298"/>
                </a:lnTo>
                <a:lnTo>
                  <a:pt x="2791424" y="934851"/>
                </a:lnTo>
                <a:lnTo>
                  <a:pt x="2774545" y="892059"/>
                </a:lnTo>
                <a:lnTo>
                  <a:pt x="2756356" y="849948"/>
                </a:lnTo>
                <a:lnTo>
                  <a:pt x="2736881" y="808541"/>
                </a:lnTo>
                <a:lnTo>
                  <a:pt x="2716147" y="767866"/>
                </a:lnTo>
                <a:lnTo>
                  <a:pt x="2694179" y="727946"/>
                </a:lnTo>
                <a:lnTo>
                  <a:pt x="2671001" y="688808"/>
                </a:lnTo>
                <a:lnTo>
                  <a:pt x="2646639" y="650476"/>
                </a:lnTo>
                <a:lnTo>
                  <a:pt x="2621118" y="612975"/>
                </a:lnTo>
                <a:lnTo>
                  <a:pt x="2594463" y="576332"/>
                </a:lnTo>
                <a:lnTo>
                  <a:pt x="2566700" y="540571"/>
                </a:lnTo>
                <a:lnTo>
                  <a:pt x="2537854" y="505717"/>
                </a:lnTo>
                <a:lnTo>
                  <a:pt x="2507949" y="471796"/>
                </a:lnTo>
                <a:lnTo>
                  <a:pt x="2477012" y="438833"/>
                </a:lnTo>
                <a:lnTo>
                  <a:pt x="2445068" y="406854"/>
                </a:lnTo>
                <a:lnTo>
                  <a:pt x="2412141" y="375883"/>
                </a:lnTo>
                <a:lnTo>
                  <a:pt x="2378257" y="345945"/>
                </a:lnTo>
                <a:lnTo>
                  <a:pt x="2343441" y="317067"/>
                </a:lnTo>
                <a:lnTo>
                  <a:pt x="2307718" y="289273"/>
                </a:lnTo>
                <a:lnTo>
                  <a:pt x="2271114" y="262589"/>
                </a:lnTo>
                <a:lnTo>
                  <a:pt x="2233653" y="237039"/>
                </a:lnTo>
                <a:lnTo>
                  <a:pt x="2195362" y="212650"/>
                </a:lnTo>
                <a:lnTo>
                  <a:pt x="2156265" y="189446"/>
                </a:lnTo>
                <a:lnTo>
                  <a:pt x="2116387" y="167452"/>
                </a:lnTo>
                <a:lnTo>
                  <a:pt x="2075754" y="146694"/>
                </a:lnTo>
                <a:lnTo>
                  <a:pt x="2034391" y="127198"/>
                </a:lnTo>
                <a:lnTo>
                  <a:pt x="1992323" y="108988"/>
                </a:lnTo>
                <a:lnTo>
                  <a:pt x="1949575" y="92089"/>
                </a:lnTo>
                <a:lnTo>
                  <a:pt x="1906173" y="76528"/>
                </a:lnTo>
                <a:lnTo>
                  <a:pt x="1862141" y="62328"/>
                </a:lnTo>
                <a:lnTo>
                  <a:pt x="1817506" y="49517"/>
                </a:lnTo>
                <a:lnTo>
                  <a:pt x="1772292" y="38117"/>
                </a:lnTo>
                <a:lnTo>
                  <a:pt x="1726524" y="28156"/>
                </a:lnTo>
                <a:lnTo>
                  <a:pt x="1680227" y="19658"/>
                </a:lnTo>
                <a:lnTo>
                  <a:pt x="1633428" y="12648"/>
                </a:lnTo>
                <a:lnTo>
                  <a:pt x="1586151" y="7152"/>
                </a:lnTo>
                <a:lnTo>
                  <a:pt x="1538421" y="3195"/>
                </a:lnTo>
                <a:lnTo>
                  <a:pt x="1490263" y="803"/>
                </a:lnTo>
                <a:lnTo>
                  <a:pt x="14417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6864" y="3081527"/>
            <a:ext cx="2883535" cy="2886710"/>
          </a:xfrm>
          <a:custGeom>
            <a:avLst/>
            <a:gdLst/>
            <a:ahLst/>
            <a:cxnLst/>
            <a:rect l="l" t="t" r="r" b="b"/>
            <a:pathLst>
              <a:path w="2883534" h="2886710">
                <a:moveTo>
                  <a:pt x="0" y="1443228"/>
                </a:moveTo>
                <a:lnTo>
                  <a:pt x="802" y="1394621"/>
                </a:lnTo>
                <a:lnTo>
                  <a:pt x="3192" y="1346417"/>
                </a:lnTo>
                <a:lnTo>
                  <a:pt x="7144" y="1298641"/>
                </a:lnTo>
                <a:lnTo>
                  <a:pt x="12633" y="1251317"/>
                </a:lnTo>
                <a:lnTo>
                  <a:pt x="19635" y="1204471"/>
                </a:lnTo>
                <a:lnTo>
                  <a:pt x="28123" y="1158129"/>
                </a:lnTo>
                <a:lnTo>
                  <a:pt x="38073" y="1112315"/>
                </a:lnTo>
                <a:lnTo>
                  <a:pt x="49459" y="1067055"/>
                </a:lnTo>
                <a:lnTo>
                  <a:pt x="62256" y="1022374"/>
                </a:lnTo>
                <a:lnTo>
                  <a:pt x="76439" y="978298"/>
                </a:lnTo>
                <a:lnTo>
                  <a:pt x="91983" y="934851"/>
                </a:lnTo>
                <a:lnTo>
                  <a:pt x="108862" y="892059"/>
                </a:lnTo>
                <a:lnTo>
                  <a:pt x="127051" y="849948"/>
                </a:lnTo>
                <a:lnTo>
                  <a:pt x="146526" y="808541"/>
                </a:lnTo>
                <a:lnTo>
                  <a:pt x="167260" y="767866"/>
                </a:lnTo>
                <a:lnTo>
                  <a:pt x="189228" y="727946"/>
                </a:lnTo>
                <a:lnTo>
                  <a:pt x="212406" y="688808"/>
                </a:lnTo>
                <a:lnTo>
                  <a:pt x="236768" y="650476"/>
                </a:lnTo>
                <a:lnTo>
                  <a:pt x="262289" y="612975"/>
                </a:lnTo>
                <a:lnTo>
                  <a:pt x="288944" y="576332"/>
                </a:lnTo>
                <a:lnTo>
                  <a:pt x="316707" y="540571"/>
                </a:lnTo>
                <a:lnTo>
                  <a:pt x="345553" y="505717"/>
                </a:lnTo>
                <a:lnTo>
                  <a:pt x="375458" y="471796"/>
                </a:lnTo>
                <a:lnTo>
                  <a:pt x="406395" y="438833"/>
                </a:lnTo>
                <a:lnTo>
                  <a:pt x="438339" y="406854"/>
                </a:lnTo>
                <a:lnTo>
                  <a:pt x="471266" y="375883"/>
                </a:lnTo>
                <a:lnTo>
                  <a:pt x="505150" y="345945"/>
                </a:lnTo>
                <a:lnTo>
                  <a:pt x="539966" y="317067"/>
                </a:lnTo>
                <a:lnTo>
                  <a:pt x="575689" y="289273"/>
                </a:lnTo>
                <a:lnTo>
                  <a:pt x="612293" y="262589"/>
                </a:lnTo>
                <a:lnTo>
                  <a:pt x="649754" y="237039"/>
                </a:lnTo>
                <a:lnTo>
                  <a:pt x="688045" y="212650"/>
                </a:lnTo>
                <a:lnTo>
                  <a:pt x="727142" y="189446"/>
                </a:lnTo>
                <a:lnTo>
                  <a:pt x="767020" y="167452"/>
                </a:lnTo>
                <a:lnTo>
                  <a:pt x="807653" y="146694"/>
                </a:lnTo>
                <a:lnTo>
                  <a:pt x="849016" y="127198"/>
                </a:lnTo>
                <a:lnTo>
                  <a:pt x="891084" y="108988"/>
                </a:lnTo>
                <a:lnTo>
                  <a:pt x="933832" y="92089"/>
                </a:lnTo>
                <a:lnTo>
                  <a:pt x="977234" y="76528"/>
                </a:lnTo>
                <a:lnTo>
                  <a:pt x="1021266" y="62328"/>
                </a:lnTo>
                <a:lnTo>
                  <a:pt x="1065901" y="49517"/>
                </a:lnTo>
                <a:lnTo>
                  <a:pt x="1111115" y="38117"/>
                </a:lnTo>
                <a:lnTo>
                  <a:pt x="1156883" y="28156"/>
                </a:lnTo>
                <a:lnTo>
                  <a:pt x="1203180" y="19658"/>
                </a:lnTo>
                <a:lnTo>
                  <a:pt x="1249979" y="12648"/>
                </a:lnTo>
                <a:lnTo>
                  <a:pt x="1297256" y="7152"/>
                </a:lnTo>
                <a:lnTo>
                  <a:pt x="1344986" y="3195"/>
                </a:lnTo>
                <a:lnTo>
                  <a:pt x="1393144" y="803"/>
                </a:lnTo>
                <a:lnTo>
                  <a:pt x="1441703" y="0"/>
                </a:lnTo>
                <a:lnTo>
                  <a:pt x="1490263" y="803"/>
                </a:lnTo>
                <a:lnTo>
                  <a:pt x="1538421" y="3195"/>
                </a:lnTo>
                <a:lnTo>
                  <a:pt x="1586151" y="7152"/>
                </a:lnTo>
                <a:lnTo>
                  <a:pt x="1633428" y="12648"/>
                </a:lnTo>
                <a:lnTo>
                  <a:pt x="1680227" y="19658"/>
                </a:lnTo>
                <a:lnTo>
                  <a:pt x="1726524" y="28156"/>
                </a:lnTo>
                <a:lnTo>
                  <a:pt x="1772292" y="38117"/>
                </a:lnTo>
                <a:lnTo>
                  <a:pt x="1817506" y="49517"/>
                </a:lnTo>
                <a:lnTo>
                  <a:pt x="1862141" y="62328"/>
                </a:lnTo>
                <a:lnTo>
                  <a:pt x="1906173" y="76528"/>
                </a:lnTo>
                <a:lnTo>
                  <a:pt x="1949575" y="92089"/>
                </a:lnTo>
                <a:lnTo>
                  <a:pt x="1992323" y="108988"/>
                </a:lnTo>
                <a:lnTo>
                  <a:pt x="2034391" y="127198"/>
                </a:lnTo>
                <a:lnTo>
                  <a:pt x="2075754" y="146694"/>
                </a:lnTo>
                <a:lnTo>
                  <a:pt x="2116387" y="167452"/>
                </a:lnTo>
                <a:lnTo>
                  <a:pt x="2156265" y="189446"/>
                </a:lnTo>
                <a:lnTo>
                  <a:pt x="2195362" y="212650"/>
                </a:lnTo>
                <a:lnTo>
                  <a:pt x="2233653" y="237039"/>
                </a:lnTo>
                <a:lnTo>
                  <a:pt x="2271114" y="262589"/>
                </a:lnTo>
                <a:lnTo>
                  <a:pt x="2307718" y="289273"/>
                </a:lnTo>
                <a:lnTo>
                  <a:pt x="2343441" y="317067"/>
                </a:lnTo>
                <a:lnTo>
                  <a:pt x="2378257" y="345945"/>
                </a:lnTo>
                <a:lnTo>
                  <a:pt x="2412141" y="375883"/>
                </a:lnTo>
                <a:lnTo>
                  <a:pt x="2445068" y="406854"/>
                </a:lnTo>
                <a:lnTo>
                  <a:pt x="2477012" y="438833"/>
                </a:lnTo>
                <a:lnTo>
                  <a:pt x="2507949" y="471796"/>
                </a:lnTo>
                <a:lnTo>
                  <a:pt x="2537854" y="505717"/>
                </a:lnTo>
                <a:lnTo>
                  <a:pt x="2566700" y="540571"/>
                </a:lnTo>
                <a:lnTo>
                  <a:pt x="2594463" y="576332"/>
                </a:lnTo>
                <a:lnTo>
                  <a:pt x="2621118" y="612975"/>
                </a:lnTo>
                <a:lnTo>
                  <a:pt x="2646639" y="650476"/>
                </a:lnTo>
                <a:lnTo>
                  <a:pt x="2671001" y="688808"/>
                </a:lnTo>
                <a:lnTo>
                  <a:pt x="2694179" y="727946"/>
                </a:lnTo>
                <a:lnTo>
                  <a:pt x="2716147" y="767866"/>
                </a:lnTo>
                <a:lnTo>
                  <a:pt x="2736881" y="808541"/>
                </a:lnTo>
                <a:lnTo>
                  <a:pt x="2756356" y="849948"/>
                </a:lnTo>
                <a:lnTo>
                  <a:pt x="2774545" y="892059"/>
                </a:lnTo>
                <a:lnTo>
                  <a:pt x="2791424" y="934851"/>
                </a:lnTo>
                <a:lnTo>
                  <a:pt x="2806968" y="978298"/>
                </a:lnTo>
                <a:lnTo>
                  <a:pt x="2821151" y="1022374"/>
                </a:lnTo>
                <a:lnTo>
                  <a:pt x="2833948" y="1067055"/>
                </a:lnTo>
                <a:lnTo>
                  <a:pt x="2845334" y="1112315"/>
                </a:lnTo>
                <a:lnTo>
                  <a:pt x="2855284" y="1158129"/>
                </a:lnTo>
                <a:lnTo>
                  <a:pt x="2863772" y="1204471"/>
                </a:lnTo>
                <a:lnTo>
                  <a:pt x="2870774" y="1251317"/>
                </a:lnTo>
                <a:lnTo>
                  <a:pt x="2876263" y="1298641"/>
                </a:lnTo>
                <a:lnTo>
                  <a:pt x="2880215" y="1346417"/>
                </a:lnTo>
                <a:lnTo>
                  <a:pt x="2882605" y="1394621"/>
                </a:lnTo>
                <a:lnTo>
                  <a:pt x="2883408" y="1443228"/>
                </a:lnTo>
                <a:lnTo>
                  <a:pt x="2882605" y="1491834"/>
                </a:lnTo>
                <a:lnTo>
                  <a:pt x="2880215" y="1540038"/>
                </a:lnTo>
                <a:lnTo>
                  <a:pt x="2876263" y="1587814"/>
                </a:lnTo>
                <a:lnTo>
                  <a:pt x="2870774" y="1635138"/>
                </a:lnTo>
                <a:lnTo>
                  <a:pt x="2863772" y="1681984"/>
                </a:lnTo>
                <a:lnTo>
                  <a:pt x="2855284" y="1728326"/>
                </a:lnTo>
                <a:lnTo>
                  <a:pt x="2845334" y="1774140"/>
                </a:lnTo>
                <a:lnTo>
                  <a:pt x="2833948" y="1819400"/>
                </a:lnTo>
                <a:lnTo>
                  <a:pt x="2821151" y="1864081"/>
                </a:lnTo>
                <a:lnTo>
                  <a:pt x="2806968" y="1908157"/>
                </a:lnTo>
                <a:lnTo>
                  <a:pt x="2791424" y="1951604"/>
                </a:lnTo>
                <a:lnTo>
                  <a:pt x="2774545" y="1994396"/>
                </a:lnTo>
                <a:lnTo>
                  <a:pt x="2756356" y="2036507"/>
                </a:lnTo>
                <a:lnTo>
                  <a:pt x="2736881" y="2077914"/>
                </a:lnTo>
                <a:lnTo>
                  <a:pt x="2716147" y="2118589"/>
                </a:lnTo>
                <a:lnTo>
                  <a:pt x="2694179" y="2158509"/>
                </a:lnTo>
                <a:lnTo>
                  <a:pt x="2671001" y="2197647"/>
                </a:lnTo>
                <a:lnTo>
                  <a:pt x="2646639" y="2235979"/>
                </a:lnTo>
                <a:lnTo>
                  <a:pt x="2621118" y="2273480"/>
                </a:lnTo>
                <a:lnTo>
                  <a:pt x="2594463" y="2310123"/>
                </a:lnTo>
                <a:lnTo>
                  <a:pt x="2566700" y="2345884"/>
                </a:lnTo>
                <a:lnTo>
                  <a:pt x="2537854" y="2380738"/>
                </a:lnTo>
                <a:lnTo>
                  <a:pt x="2507949" y="2414659"/>
                </a:lnTo>
                <a:lnTo>
                  <a:pt x="2477012" y="2447622"/>
                </a:lnTo>
                <a:lnTo>
                  <a:pt x="2445068" y="2479601"/>
                </a:lnTo>
                <a:lnTo>
                  <a:pt x="2412141" y="2510572"/>
                </a:lnTo>
                <a:lnTo>
                  <a:pt x="2378257" y="2540510"/>
                </a:lnTo>
                <a:lnTo>
                  <a:pt x="2343441" y="2569388"/>
                </a:lnTo>
                <a:lnTo>
                  <a:pt x="2307718" y="2597182"/>
                </a:lnTo>
                <a:lnTo>
                  <a:pt x="2271114" y="2623866"/>
                </a:lnTo>
                <a:lnTo>
                  <a:pt x="2233653" y="2649416"/>
                </a:lnTo>
                <a:lnTo>
                  <a:pt x="2195362" y="2673805"/>
                </a:lnTo>
                <a:lnTo>
                  <a:pt x="2156265" y="2697009"/>
                </a:lnTo>
                <a:lnTo>
                  <a:pt x="2116387" y="2719003"/>
                </a:lnTo>
                <a:lnTo>
                  <a:pt x="2075754" y="2739761"/>
                </a:lnTo>
                <a:lnTo>
                  <a:pt x="2034391" y="2759257"/>
                </a:lnTo>
                <a:lnTo>
                  <a:pt x="1992323" y="2777467"/>
                </a:lnTo>
                <a:lnTo>
                  <a:pt x="1949575" y="2794366"/>
                </a:lnTo>
                <a:lnTo>
                  <a:pt x="1906173" y="2809927"/>
                </a:lnTo>
                <a:lnTo>
                  <a:pt x="1862141" y="2824127"/>
                </a:lnTo>
                <a:lnTo>
                  <a:pt x="1817506" y="2836938"/>
                </a:lnTo>
                <a:lnTo>
                  <a:pt x="1772292" y="2848338"/>
                </a:lnTo>
                <a:lnTo>
                  <a:pt x="1726524" y="2858299"/>
                </a:lnTo>
                <a:lnTo>
                  <a:pt x="1680227" y="2866797"/>
                </a:lnTo>
                <a:lnTo>
                  <a:pt x="1633428" y="2873807"/>
                </a:lnTo>
                <a:lnTo>
                  <a:pt x="1586151" y="2879303"/>
                </a:lnTo>
                <a:lnTo>
                  <a:pt x="1538421" y="2883260"/>
                </a:lnTo>
                <a:lnTo>
                  <a:pt x="1490263" y="2885652"/>
                </a:lnTo>
                <a:lnTo>
                  <a:pt x="1441703" y="2886456"/>
                </a:lnTo>
                <a:lnTo>
                  <a:pt x="1393144" y="2885652"/>
                </a:lnTo>
                <a:lnTo>
                  <a:pt x="1344986" y="2883260"/>
                </a:lnTo>
                <a:lnTo>
                  <a:pt x="1297256" y="2879303"/>
                </a:lnTo>
                <a:lnTo>
                  <a:pt x="1249979" y="2873807"/>
                </a:lnTo>
                <a:lnTo>
                  <a:pt x="1203180" y="2866797"/>
                </a:lnTo>
                <a:lnTo>
                  <a:pt x="1156883" y="2858299"/>
                </a:lnTo>
                <a:lnTo>
                  <a:pt x="1111115" y="2848338"/>
                </a:lnTo>
                <a:lnTo>
                  <a:pt x="1065901" y="2836938"/>
                </a:lnTo>
                <a:lnTo>
                  <a:pt x="1021266" y="2824127"/>
                </a:lnTo>
                <a:lnTo>
                  <a:pt x="977234" y="2809927"/>
                </a:lnTo>
                <a:lnTo>
                  <a:pt x="933832" y="2794366"/>
                </a:lnTo>
                <a:lnTo>
                  <a:pt x="891084" y="2777467"/>
                </a:lnTo>
                <a:lnTo>
                  <a:pt x="849016" y="2759257"/>
                </a:lnTo>
                <a:lnTo>
                  <a:pt x="807653" y="2739761"/>
                </a:lnTo>
                <a:lnTo>
                  <a:pt x="767020" y="2719003"/>
                </a:lnTo>
                <a:lnTo>
                  <a:pt x="727142" y="2697009"/>
                </a:lnTo>
                <a:lnTo>
                  <a:pt x="688045" y="2673805"/>
                </a:lnTo>
                <a:lnTo>
                  <a:pt x="649754" y="2649416"/>
                </a:lnTo>
                <a:lnTo>
                  <a:pt x="612293" y="2623866"/>
                </a:lnTo>
                <a:lnTo>
                  <a:pt x="575689" y="2597182"/>
                </a:lnTo>
                <a:lnTo>
                  <a:pt x="539966" y="2569388"/>
                </a:lnTo>
                <a:lnTo>
                  <a:pt x="505150" y="2540510"/>
                </a:lnTo>
                <a:lnTo>
                  <a:pt x="471266" y="2510572"/>
                </a:lnTo>
                <a:lnTo>
                  <a:pt x="438339" y="2479601"/>
                </a:lnTo>
                <a:lnTo>
                  <a:pt x="406395" y="2447622"/>
                </a:lnTo>
                <a:lnTo>
                  <a:pt x="375458" y="2414659"/>
                </a:lnTo>
                <a:lnTo>
                  <a:pt x="345553" y="2380738"/>
                </a:lnTo>
                <a:lnTo>
                  <a:pt x="316707" y="2345884"/>
                </a:lnTo>
                <a:lnTo>
                  <a:pt x="288944" y="2310123"/>
                </a:lnTo>
                <a:lnTo>
                  <a:pt x="262289" y="2273480"/>
                </a:lnTo>
                <a:lnTo>
                  <a:pt x="236768" y="2235979"/>
                </a:lnTo>
                <a:lnTo>
                  <a:pt x="212406" y="2197647"/>
                </a:lnTo>
                <a:lnTo>
                  <a:pt x="189228" y="2158509"/>
                </a:lnTo>
                <a:lnTo>
                  <a:pt x="167260" y="2118589"/>
                </a:lnTo>
                <a:lnTo>
                  <a:pt x="146526" y="2077914"/>
                </a:lnTo>
                <a:lnTo>
                  <a:pt x="127051" y="2036507"/>
                </a:lnTo>
                <a:lnTo>
                  <a:pt x="108862" y="1994396"/>
                </a:lnTo>
                <a:lnTo>
                  <a:pt x="91983" y="1951604"/>
                </a:lnTo>
                <a:lnTo>
                  <a:pt x="76439" y="1908157"/>
                </a:lnTo>
                <a:lnTo>
                  <a:pt x="62256" y="1864081"/>
                </a:lnTo>
                <a:lnTo>
                  <a:pt x="49459" y="1819400"/>
                </a:lnTo>
                <a:lnTo>
                  <a:pt x="38073" y="1774140"/>
                </a:lnTo>
                <a:lnTo>
                  <a:pt x="28123" y="1728326"/>
                </a:lnTo>
                <a:lnTo>
                  <a:pt x="19635" y="1681984"/>
                </a:lnTo>
                <a:lnTo>
                  <a:pt x="12633" y="1635138"/>
                </a:lnTo>
                <a:lnTo>
                  <a:pt x="7144" y="1587814"/>
                </a:lnTo>
                <a:lnTo>
                  <a:pt x="3192" y="1540038"/>
                </a:lnTo>
                <a:lnTo>
                  <a:pt x="802" y="1491834"/>
                </a:lnTo>
                <a:lnTo>
                  <a:pt x="0" y="1443228"/>
                </a:lnTo>
                <a:close/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8847" y="4501896"/>
            <a:ext cx="3139440" cy="1591310"/>
          </a:xfrm>
          <a:custGeom>
            <a:avLst/>
            <a:gdLst/>
            <a:ahLst/>
            <a:cxnLst/>
            <a:rect l="l" t="t" r="r" b="b"/>
            <a:pathLst>
              <a:path w="3139440" h="1591310">
                <a:moveTo>
                  <a:pt x="3138297" y="0"/>
                </a:moveTo>
                <a:lnTo>
                  <a:pt x="3138678" y="7492"/>
                </a:lnTo>
                <a:lnTo>
                  <a:pt x="3139058" y="14858"/>
                </a:lnTo>
                <a:lnTo>
                  <a:pt x="3139440" y="22351"/>
                </a:lnTo>
                <a:lnTo>
                  <a:pt x="3138720" y="70312"/>
                </a:lnTo>
                <a:lnTo>
                  <a:pt x="3136575" y="117915"/>
                </a:lnTo>
                <a:lnTo>
                  <a:pt x="3133024" y="165139"/>
                </a:lnTo>
                <a:lnTo>
                  <a:pt x="3128089" y="211964"/>
                </a:lnTo>
                <a:lnTo>
                  <a:pt x="3121791" y="258369"/>
                </a:lnTo>
                <a:lnTo>
                  <a:pt x="3114148" y="304334"/>
                </a:lnTo>
                <a:lnTo>
                  <a:pt x="3105183" y="349838"/>
                </a:lnTo>
                <a:lnTo>
                  <a:pt x="3094915" y="394862"/>
                </a:lnTo>
                <a:lnTo>
                  <a:pt x="3083365" y="439383"/>
                </a:lnTo>
                <a:lnTo>
                  <a:pt x="3070554" y="483382"/>
                </a:lnTo>
                <a:lnTo>
                  <a:pt x="3056503" y="526839"/>
                </a:lnTo>
                <a:lnTo>
                  <a:pt x="3041230" y="569732"/>
                </a:lnTo>
                <a:lnTo>
                  <a:pt x="3024758" y="612042"/>
                </a:lnTo>
                <a:lnTo>
                  <a:pt x="3007107" y="653747"/>
                </a:lnTo>
                <a:lnTo>
                  <a:pt x="2988297" y="694828"/>
                </a:lnTo>
                <a:lnTo>
                  <a:pt x="2968349" y="735263"/>
                </a:lnTo>
                <a:lnTo>
                  <a:pt x="2947283" y="775033"/>
                </a:lnTo>
                <a:lnTo>
                  <a:pt x="2925120" y="814117"/>
                </a:lnTo>
                <a:lnTo>
                  <a:pt x="2901880" y="852493"/>
                </a:lnTo>
                <a:lnTo>
                  <a:pt x="2877585" y="890143"/>
                </a:lnTo>
                <a:lnTo>
                  <a:pt x="2852253" y="927044"/>
                </a:lnTo>
                <a:lnTo>
                  <a:pt x="2825907" y="963177"/>
                </a:lnTo>
                <a:lnTo>
                  <a:pt x="2798566" y="998522"/>
                </a:lnTo>
                <a:lnTo>
                  <a:pt x="2770251" y="1033057"/>
                </a:lnTo>
                <a:lnTo>
                  <a:pt x="2740983" y="1066762"/>
                </a:lnTo>
                <a:lnTo>
                  <a:pt x="2710781" y="1099617"/>
                </a:lnTo>
                <a:lnTo>
                  <a:pt x="2679668" y="1131601"/>
                </a:lnTo>
                <a:lnTo>
                  <a:pt x="2647662" y="1162694"/>
                </a:lnTo>
                <a:lnTo>
                  <a:pt x="2614785" y="1192875"/>
                </a:lnTo>
                <a:lnTo>
                  <a:pt x="2581058" y="1222123"/>
                </a:lnTo>
                <a:lnTo>
                  <a:pt x="2546500" y="1250419"/>
                </a:lnTo>
                <a:lnTo>
                  <a:pt x="2511132" y="1277741"/>
                </a:lnTo>
                <a:lnTo>
                  <a:pt x="2474975" y="1304070"/>
                </a:lnTo>
                <a:lnTo>
                  <a:pt x="2438049" y="1329384"/>
                </a:lnTo>
                <a:lnTo>
                  <a:pt x="2400375" y="1353663"/>
                </a:lnTo>
                <a:lnTo>
                  <a:pt x="2361974" y="1376886"/>
                </a:lnTo>
                <a:lnTo>
                  <a:pt x="2322865" y="1399034"/>
                </a:lnTo>
                <a:lnTo>
                  <a:pt x="2283070" y="1420085"/>
                </a:lnTo>
                <a:lnTo>
                  <a:pt x="2242608" y="1440020"/>
                </a:lnTo>
                <a:lnTo>
                  <a:pt x="2201502" y="1458817"/>
                </a:lnTo>
                <a:lnTo>
                  <a:pt x="2159770" y="1476456"/>
                </a:lnTo>
                <a:lnTo>
                  <a:pt x="2117433" y="1492916"/>
                </a:lnTo>
                <a:lnTo>
                  <a:pt x="2074513" y="1508177"/>
                </a:lnTo>
                <a:lnTo>
                  <a:pt x="2031029" y="1522219"/>
                </a:lnTo>
                <a:lnTo>
                  <a:pt x="1987003" y="1535021"/>
                </a:lnTo>
                <a:lnTo>
                  <a:pt x="1942454" y="1546563"/>
                </a:lnTo>
                <a:lnTo>
                  <a:pt x="1897403" y="1556823"/>
                </a:lnTo>
                <a:lnTo>
                  <a:pt x="1851871" y="1565782"/>
                </a:lnTo>
                <a:lnTo>
                  <a:pt x="1805878" y="1573419"/>
                </a:lnTo>
                <a:lnTo>
                  <a:pt x="1759444" y="1579714"/>
                </a:lnTo>
                <a:lnTo>
                  <a:pt x="1712591" y="1584645"/>
                </a:lnTo>
                <a:lnTo>
                  <a:pt x="1665339" y="1588193"/>
                </a:lnTo>
                <a:lnTo>
                  <a:pt x="1617708" y="1590336"/>
                </a:lnTo>
                <a:lnTo>
                  <a:pt x="1569719" y="1591055"/>
                </a:lnTo>
                <a:lnTo>
                  <a:pt x="1521731" y="1590336"/>
                </a:lnTo>
                <a:lnTo>
                  <a:pt x="1474100" y="1588193"/>
                </a:lnTo>
                <a:lnTo>
                  <a:pt x="1426848" y="1584645"/>
                </a:lnTo>
                <a:lnTo>
                  <a:pt x="1379995" y="1579714"/>
                </a:lnTo>
                <a:lnTo>
                  <a:pt x="1333561" y="1573419"/>
                </a:lnTo>
                <a:lnTo>
                  <a:pt x="1287568" y="1565782"/>
                </a:lnTo>
                <a:lnTo>
                  <a:pt x="1242036" y="1556823"/>
                </a:lnTo>
                <a:lnTo>
                  <a:pt x="1196985" y="1546563"/>
                </a:lnTo>
                <a:lnTo>
                  <a:pt x="1152436" y="1535021"/>
                </a:lnTo>
                <a:lnTo>
                  <a:pt x="1108410" y="1522219"/>
                </a:lnTo>
                <a:lnTo>
                  <a:pt x="1064926" y="1508177"/>
                </a:lnTo>
                <a:lnTo>
                  <a:pt x="1022006" y="1492916"/>
                </a:lnTo>
                <a:lnTo>
                  <a:pt x="979669" y="1476456"/>
                </a:lnTo>
                <a:lnTo>
                  <a:pt x="937937" y="1458817"/>
                </a:lnTo>
                <a:lnTo>
                  <a:pt x="896831" y="1440020"/>
                </a:lnTo>
                <a:lnTo>
                  <a:pt x="856369" y="1420085"/>
                </a:lnTo>
                <a:lnTo>
                  <a:pt x="816574" y="1399034"/>
                </a:lnTo>
                <a:lnTo>
                  <a:pt x="777465" y="1376886"/>
                </a:lnTo>
                <a:lnTo>
                  <a:pt x="739064" y="1353663"/>
                </a:lnTo>
                <a:lnTo>
                  <a:pt x="701390" y="1329384"/>
                </a:lnTo>
                <a:lnTo>
                  <a:pt x="664464" y="1304070"/>
                </a:lnTo>
                <a:lnTo>
                  <a:pt x="628307" y="1277741"/>
                </a:lnTo>
                <a:lnTo>
                  <a:pt x="592939" y="1250419"/>
                </a:lnTo>
                <a:lnTo>
                  <a:pt x="558381" y="1222123"/>
                </a:lnTo>
                <a:lnTo>
                  <a:pt x="524654" y="1192875"/>
                </a:lnTo>
                <a:lnTo>
                  <a:pt x="491777" y="1162694"/>
                </a:lnTo>
                <a:lnTo>
                  <a:pt x="459771" y="1131601"/>
                </a:lnTo>
                <a:lnTo>
                  <a:pt x="428658" y="1099617"/>
                </a:lnTo>
                <a:lnTo>
                  <a:pt x="398456" y="1066762"/>
                </a:lnTo>
                <a:lnTo>
                  <a:pt x="369188" y="1033057"/>
                </a:lnTo>
                <a:lnTo>
                  <a:pt x="340873" y="998522"/>
                </a:lnTo>
                <a:lnTo>
                  <a:pt x="313532" y="963177"/>
                </a:lnTo>
                <a:lnTo>
                  <a:pt x="287186" y="927044"/>
                </a:lnTo>
                <a:lnTo>
                  <a:pt x="261854" y="890143"/>
                </a:lnTo>
                <a:lnTo>
                  <a:pt x="237559" y="852493"/>
                </a:lnTo>
                <a:lnTo>
                  <a:pt x="214319" y="814117"/>
                </a:lnTo>
                <a:lnTo>
                  <a:pt x="192156" y="775033"/>
                </a:lnTo>
                <a:lnTo>
                  <a:pt x="171090" y="735263"/>
                </a:lnTo>
                <a:lnTo>
                  <a:pt x="151142" y="694828"/>
                </a:lnTo>
                <a:lnTo>
                  <a:pt x="132332" y="653747"/>
                </a:lnTo>
                <a:lnTo>
                  <a:pt x="114681" y="612042"/>
                </a:lnTo>
                <a:lnTo>
                  <a:pt x="98209" y="569732"/>
                </a:lnTo>
                <a:lnTo>
                  <a:pt x="82936" y="526839"/>
                </a:lnTo>
                <a:lnTo>
                  <a:pt x="68885" y="483382"/>
                </a:lnTo>
                <a:lnTo>
                  <a:pt x="56074" y="439383"/>
                </a:lnTo>
                <a:lnTo>
                  <a:pt x="44524" y="394862"/>
                </a:lnTo>
                <a:lnTo>
                  <a:pt x="34256" y="349838"/>
                </a:lnTo>
                <a:lnTo>
                  <a:pt x="25291" y="304334"/>
                </a:lnTo>
                <a:lnTo>
                  <a:pt x="17648" y="258369"/>
                </a:lnTo>
                <a:lnTo>
                  <a:pt x="11350" y="211964"/>
                </a:lnTo>
                <a:lnTo>
                  <a:pt x="6415" y="165139"/>
                </a:lnTo>
                <a:lnTo>
                  <a:pt x="2864" y="117915"/>
                </a:lnTo>
                <a:lnTo>
                  <a:pt x="719" y="70312"/>
                </a:lnTo>
                <a:lnTo>
                  <a:pt x="0" y="22351"/>
                </a:lnTo>
                <a:lnTo>
                  <a:pt x="380" y="14858"/>
                </a:lnTo>
                <a:lnTo>
                  <a:pt x="762" y="7492"/>
                </a:lnTo>
                <a:lnTo>
                  <a:pt x="1142" y="0"/>
                </a:lnTo>
              </a:path>
            </a:pathLst>
          </a:custGeom>
          <a:ln w="18288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01896" y="2956560"/>
            <a:ext cx="3133725" cy="1545590"/>
          </a:xfrm>
          <a:custGeom>
            <a:avLst/>
            <a:gdLst/>
            <a:ahLst/>
            <a:cxnLst/>
            <a:rect l="l" t="t" r="r" b="b"/>
            <a:pathLst>
              <a:path w="3133725" h="1545589">
                <a:moveTo>
                  <a:pt x="0" y="1545335"/>
                </a:moveTo>
                <a:lnTo>
                  <a:pt x="6984" y="1407287"/>
                </a:lnTo>
                <a:lnTo>
                  <a:pt x="12502" y="1360071"/>
                </a:lnTo>
                <a:lnTo>
                  <a:pt x="19407" y="1313294"/>
                </a:lnTo>
                <a:lnTo>
                  <a:pt x="27680" y="1266977"/>
                </a:lnTo>
                <a:lnTo>
                  <a:pt x="37299" y="1221139"/>
                </a:lnTo>
                <a:lnTo>
                  <a:pt x="48242" y="1175804"/>
                </a:lnTo>
                <a:lnTo>
                  <a:pt x="60488" y="1130991"/>
                </a:lnTo>
                <a:lnTo>
                  <a:pt x="74017" y="1086723"/>
                </a:lnTo>
                <a:lnTo>
                  <a:pt x="88806" y="1043020"/>
                </a:lnTo>
                <a:lnTo>
                  <a:pt x="104835" y="999904"/>
                </a:lnTo>
                <a:lnTo>
                  <a:pt x="122082" y="957397"/>
                </a:lnTo>
                <a:lnTo>
                  <a:pt x="140526" y="915518"/>
                </a:lnTo>
                <a:lnTo>
                  <a:pt x="160146" y="874291"/>
                </a:lnTo>
                <a:lnTo>
                  <a:pt x="180920" y="833735"/>
                </a:lnTo>
                <a:lnTo>
                  <a:pt x="202827" y="793873"/>
                </a:lnTo>
                <a:lnTo>
                  <a:pt x="225846" y="754725"/>
                </a:lnTo>
                <a:lnTo>
                  <a:pt x="249956" y="716313"/>
                </a:lnTo>
                <a:lnTo>
                  <a:pt x="275135" y="678658"/>
                </a:lnTo>
                <a:lnTo>
                  <a:pt x="301362" y="641781"/>
                </a:lnTo>
                <a:lnTo>
                  <a:pt x="328615" y="605704"/>
                </a:lnTo>
                <a:lnTo>
                  <a:pt x="356875" y="570448"/>
                </a:lnTo>
                <a:lnTo>
                  <a:pt x="386118" y="536034"/>
                </a:lnTo>
                <a:lnTo>
                  <a:pt x="416324" y="502483"/>
                </a:lnTo>
                <a:lnTo>
                  <a:pt x="447472" y="469817"/>
                </a:lnTo>
                <a:lnTo>
                  <a:pt x="479541" y="438058"/>
                </a:lnTo>
                <a:lnTo>
                  <a:pt x="512508" y="407225"/>
                </a:lnTo>
                <a:lnTo>
                  <a:pt x="546353" y="377341"/>
                </a:lnTo>
                <a:lnTo>
                  <a:pt x="581055" y="348427"/>
                </a:lnTo>
                <a:lnTo>
                  <a:pt x="616592" y="320503"/>
                </a:lnTo>
                <a:lnTo>
                  <a:pt x="652943" y="293593"/>
                </a:lnTo>
                <a:lnTo>
                  <a:pt x="690087" y="267716"/>
                </a:lnTo>
                <a:lnTo>
                  <a:pt x="728002" y="242893"/>
                </a:lnTo>
                <a:lnTo>
                  <a:pt x="766668" y="219147"/>
                </a:lnTo>
                <a:lnTo>
                  <a:pt x="806062" y="196499"/>
                </a:lnTo>
                <a:lnTo>
                  <a:pt x="846164" y="174969"/>
                </a:lnTo>
                <a:lnTo>
                  <a:pt x="886952" y="154579"/>
                </a:lnTo>
                <a:lnTo>
                  <a:pt x="928406" y="135350"/>
                </a:lnTo>
                <a:lnTo>
                  <a:pt x="970503" y="117304"/>
                </a:lnTo>
                <a:lnTo>
                  <a:pt x="1013222" y="100462"/>
                </a:lnTo>
                <a:lnTo>
                  <a:pt x="1056543" y="84845"/>
                </a:lnTo>
                <a:lnTo>
                  <a:pt x="1100444" y="70474"/>
                </a:lnTo>
                <a:lnTo>
                  <a:pt x="1144904" y="57371"/>
                </a:lnTo>
                <a:lnTo>
                  <a:pt x="1189901" y="45557"/>
                </a:lnTo>
                <a:lnTo>
                  <a:pt x="1235414" y="35053"/>
                </a:lnTo>
                <a:lnTo>
                  <a:pt x="1281422" y="25881"/>
                </a:lnTo>
                <a:lnTo>
                  <a:pt x="1327904" y="18061"/>
                </a:lnTo>
                <a:lnTo>
                  <a:pt x="1374838" y="11616"/>
                </a:lnTo>
                <a:lnTo>
                  <a:pt x="1422203" y="6566"/>
                </a:lnTo>
                <a:lnTo>
                  <a:pt x="1469978" y="2932"/>
                </a:lnTo>
                <a:lnTo>
                  <a:pt x="1518141" y="736"/>
                </a:lnTo>
                <a:lnTo>
                  <a:pt x="1566671" y="0"/>
                </a:lnTo>
                <a:lnTo>
                  <a:pt x="1615202" y="736"/>
                </a:lnTo>
                <a:lnTo>
                  <a:pt x="1663365" y="2932"/>
                </a:lnTo>
                <a:lnTo>
                  <a:pt x="1711140" y="6566"/>
                </a:lnTo>
                <a:lnTo>
                  <a:pt x="1758505" y="11616"/>
                </a:lnTo>
                <a:lnTo>
                  <a:pt x="1805439" y="18061"/>
                </a:lnTo>
                <a:lnTo>
                  <a:pt x="1851921" y="25881"/>
                </a:lnTo>
                <a:lnTo>
                  <a:pt x="1897929" y="35053"/>
                </a:lnTo>
                <a:lnTo>
                  <a:pt x="1943442" y="45557"/>
                </a:lnTo>
                <a:lnTo>
                  <a:pt x="1988439" y="57371"/>
                </a:lnTo>
                <a:lnTo>
                  <a:pt x="2032899" y="70474"/>
                </a:lnTo>
                <a:lnTo>
                  <a:pt x="2076800" y="84845"/>
                </a:lnTo>
                <a:lnTo>
                  <a:pt x="2120121" y="100462"/>
                </a:lnTo>
                <a:lnTo>
                  <a:pt x="2162840" y="117304"/>
                </a:lnTo>
                <a:lnTo>
                  <a:pt x="2204937" y="135350"/>
                </a:lnTo>
                <a:lnTo>
                  <a:pt x="2246391" y="154579"/>
                </a:lnTo>
                <a:lnTo>
                  <a:pt x="2287179" y="174969"/>
                </a:lnTo>
                <a:lnTo>
                  <a:pt x="2327281" y="196499"/>
                </a:lnTo>
                <a:lnTo>
                  <a:pt x="2366675" y="219147"/>
                </a:lnTo>
                <a:lnTo>
                  <a:pt x="2405341" y="242893"/>
                </a:lnTo>
                <a:lnTo>
                  <a:pt x="2443256" y="267715"/>
                </a:lnTo>
                <a:lnTo>
                  <a:pt x="2480400" y="293593"/>
                </a:lnTo>
                <a:lnTo>
                  <a:pt x="2516751" y="320503"/>
                </a:lnTo>
                <a:lnTo>
                  <a:pt x="2552288" y="348427"/>
                </a:lnTo>
                <a:lnTo>
                  <a:pt x="2586990" y="377341"/>
                </a:lnTo>
                <a:lnTo>
                  <a:pt x="2620835" y="407225"/>
                </a:lnTo>
                <a:lnTo>
                  <a:pt x="2653802" y="438058"/>
                </a:lnTo>
                <a:lnTo>
                  <a:pt x="2685871" y="469817"/>
                </a:lnTo>
                <a:lnTo>
                  <a:pt x="2717019" y="502483"/>
                </a:lnTo>
                <a:lnTo>
                  <a:pt x="2747225" y="536034"/>
                </a:lnTo>
                <a:lnTo>
                  <a:pt x="2776468" y="570448"/>
                </a:lnTo>
                <a:lnTo>
                  <a:pt x="2804728" y="605704"/>
                </a:lnTo>
                <a:lnTo>
                  <a:pt x="2831981" y="641781"/>
                </a:lnTo>
                <a:lnTo>
                  <a:pt x="2858208" y="678658"/>
                </a:lnTo>
                <a:lnTo>
                  <a:pt x="2883387" y="716313"/>
                </a:lnTo>
                <a:lnTo>
                  <a:pt x="2907497" y="754725"/>
                </a:lnTo>
                <a:lnTo>
                  <a:pt x="2930516" y="793873"/>
                </a:lnTo>
                <a:lnTo>
                  <a:pt x="2952423" y="833735"/>
                </a:lnTo>
                <a:lnTo>
                  <a:pt x="2973197" y="874291"/>
                </a:lnTo>
                <a:lnTo>
                  <a:pt x="2992817" y="915518"/>
                </a:lnTo>
                <a:lnTo>
                  <a:pt x="3011261" y="957397"/>
                </a:lnTo>
                <a:lnTo>
                  <a:pt x="3028508" y="999904"/>
                </a:lnTo>
                <a:lnTo>
                  <a:pt x="3044537" y="1043020"/>
                </a:lnTo>
                <a:lnTo>
                  <a:pt x="3059326" y="1086723"/>
                </a:lnTo>
                <a:lnTo>
                  <a:pt x="3072855" y="1130991"/>
                </a:lnTo>
                <a:lnTo>
                  <a:pt x="3085101" y="1175804"/>
                </a:lnTo>
                <a:lnTo>
                  <a:pt x="3096044" y="1221139"/>
                </a:lnTo>
                <a:lnTo>
                  <a:pt x="3105663" y="1266977"/>
                </a:lnTo>
                <a:lnTo>
                  <a:pt x="3113936" y="1313294"/>
                </a:lnTo>
                <a:lnTo>
                  <a:pt x="3120841" y="1360071"/>
                </a:lnTo>
                <a:lnTo>
                  <a:pt x="3126358" y="1407287"/>
                </a:lnTo>
                <a:lnTo>
                  <a:pt x="3133344" y="1545335"/>
                </a:lnTo>
              </a:path>
            </a:pathLst>
          </a:custGeom>
          <a:ln w="1828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17870" y="3518915"/>
            <a:ext cx="511809" cy="443230"/>
          </a:xfrm>
          <a:custGeom>
            <a:avLst/>
            <a:gdLst/>
            <a:ahLst/>
            <a:cxnLst/>
            <a:rect l="l" t="t" r="r" b="b"/>
            <a:pathLst>
              <a:path w="511810" h="443229">
                <a:moveTo>
                  <a:pt x="511301" y="133477"/>
                </a:moveTo>
                <a:lnTo>
                  <a:pt x="511301" y="77456"/>
                </a:lnTo>
                <a:lnTo>
                  <a:pt x="511301" y="48688"/>
                </a:lnTo>
                <a:lnTo>
                  <a:pt x="511301" y="38090"/>
                </a:lnTo>
                <a:lnTo>
                  <a:pt x="511301" y="36575"/>
                </a:lnTo>
                <a:lnTo>
                  <a:pt x="456015" y="36575"/>
                </a:lnTo>
                <a:lnTo>
                  <a:pt x="427624" y="36575"/>
                </a:lnTo>
                <a:lnTo>
                  <a:pt x="417165" y="36575"/>
                </a:lnTo>
                <a:lnTo>
                  <a:pt x="415670" y="36575"/>
                </a:lnTo>
                <a:lnTo>
                  <a:pt x="409378" y="36244"/>
                </a:lnTo>
                <a:lnTo>
                  <a:pt x="358139" y="30225"/>
                </a:lnTo>
                <a:lnTo>
                  <a:pt x="321500" y="13303"/>
                </a:lnTo>
                <a:lnTo>
                  <a:pt x="298561" y="4044"/>
                </a:lnTo>
                <a:lnTo>
                  <a:pt x="275335" y="0"/>
                </a:lnTo>
                <a:lnTo>
                  <a:pt x="237110" y="0"/>
                </a:lnTo>
                <a:lnTo>
                  <a:pt x="182610" y="0"/>
                </a:lnTo>
                <a:lnTo>
                  <a:pt x="133800" y="0"/>
                </a:lnTo>
                <a:lnTo>
                  <a:pt x="112649" y="0"/>
                </a:lnTo>
                <a:lnTo>
                  <a:pt x="109785" y="25"/>
                </a:lnTo>
                <a:lnTo>
                  <a:pt x="72770" y="17525"/>
                </a:lnTo>
                <a:lnTo>
                  <a:pt x="31287" y="136909"/>
                </a:lnTo>
                <a:lnTo>
                  <a:pt x="9985" y="198215"/>
                </a:lnTo>
                <a:lnTo>
                  <a:pt x="2137" y="220801"/>
                </a:lnTo>
                <a:lnTo>
                  <a:pt x="1015" y="224028"/>
                </a:lnTo>
                <a:lnTo>
                  <a:pt x="436" y="228427"/>
                </a:lnTo>
                <a:lnTo>
                  <a:pt x="0" y="238934"/>
                </a:lnTo>
                <a:lnTo>
                  <a:pt x="1658" y="251513"/>
                </a:lnTo>
                <a:lnTo>
                  <a:pt x="29717" y="274828"/>
                </a:lnTo>
                <a:lnTo>
                  <a:pt x="110849" y="274828"/>
                </a:lnTo>
                <a:lnTo>
                  <a:pt x="152511" y="274828"/>
                </a:lnTo>
                <a:lnTo>
                  <a:pt x="167860" y="274828"/>
                </a:lnTo>
                <a:lnTo>
                  <a:pt x="170052" y="274828"/>
                </a:lnTo>
                <a:lnTo>
                  <a:pt x="170168" y="280056"/>
                </a:lnTo>
                <a:lnTo>
                  <a:pt x="163702" y="322580"/>
                </a:lnTo>
                <a:lnTo>
                  <a:pt x="149701" y="353520"/>
                </a:lnTo>
                <a:lnTo>
                  <a:pt x="142593" y="370353"/>
                </a:lnTo>
                <a:lnTo>
                  <a:pt x="138175" y="384556"/>
                </a:lnTo>
                <a:lnTo>
                  <a:pt x="136503" y="398121"/>
                </a:lnTo>
                <a:lnTo>
                  <a:pt x="135747" y="414686"/>
                </a:lnTo>
                <a:lnTo>
                  <a:pt x="138586" y="430061"/>
                </a:lnTo>
                <a:lnTo>
                  <a:pt x="147700" y="440055"/>
                </a:lnTo>
                <a:lnTo>
                  <a:pt x="160075" y="442696"/>
                </a:lnTo>
                <a:lnTo>
                  <a:pt x="170211" y="440705"/>
                </a:lnTo>
                <a:lnTo>
                  <a:pt x="277302" y="337998"/>
                </a:lnTo>
                <a:lnTo>
                  <a:pt x="327485" y="288004"/>
                </a:lnTo>
                <a:lnTo>
                  <a:pt x="345973" y="269585"/>
                </a:lnTo>
                <a:lnTo>
                  <a:pt x="348614" y="266954"/>
                </a:lnTo>
                <a:lnTo>
                  <a:pt x="386968" y="243078"/>
                </a:lnTo>
                <a:lnTo>
                  <a:pt x="457469" y="240299"/>
                </a:lnTo>
                <a:lnTo>
                  <a:pt x="511301" y="239903"/>
                </a:lnTo>
                <a:lnTo>
                  <a:pt x="511301" y="133477"/>
                </a:lnTo>
                <a:close/>
              </a:path>
            </a:pathLst>
          </a:custGeom>
          <a:ln w="15240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58923" y="1802892"/>
            <a:ext cx="0" cy="1174115"/>
          </a:xfrm>
          <a:custGeom>
            <a:avLst/>
            <a:gdLst/>
            <a:ahLst/>
            <a:cxnLst/>
            <a:rect l="l" t="t" r="r" b="b"/>
            <a:pathLst>
              <a:path h="1174114">
                <a:moveTo>
                  <a:pt x="0" y="0"/>
                </a:moveTo>
                <a:lnTo>
                  <a:pt x="0" y="1173988"/>
                </a:lnTo>
              </a:path>
            </a:pathLst>
          </a:custGeom>
          <a:ln w="9144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5000" y="1539239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7672" y="1581911"/>
            <a:ext cx="219455" cy="21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2648" y="3081527"/>
            <a:ext cx="2886710" cy="2886710"/>
          </a:xfrm>
          <a:custGeom>
            <a:avLst/>
            <a:gdLst/>
            <a:ahLst/>
            <a:cxnLst/>
            <a:rect l="l" t="t" r="r" b="b"/>
            <a:pathLst>
              <a:path w="2886710" h="2886710">
                <a:moveTo>
                  <a:pt x="1443227" y="0"/>
                </a:moveTo>
                <a:lnTo>
                  <a:pt x="1394620" y="803"/>
                </a:lnTo>
                <a:lnTo>
                  <a:pt x="1346414" y="3195"/>
                </a:lnTo>
                <a:lnTo>
                  <a:pt x="1298636" y="7152"/>
                </a:lnTo>
                <a:lnTo>
                  <a:pt x="1251312" y="12648"/>
                </a:lnTo>
                <a:lnTo>
                  <a:pt x="1204465" y="19658"/>
                </a:lnTo>
                <a:lnTo>
                  <a:pt x="1158122" y="28156"/>
                </a:lnTo>
                <a:lnTo>
                  <a:pt x="1112307" y="38117"/>
                </a:lnTo>
                <a:lnTo>
                  <a:pt x="1067047" y="49517"/>
                </a:lnTo>
                <a:lnTo>
                  <a:pt x="1022365" y="62328"/>
                </a:lnTo>
                <a:lnTo>
                  <a:pt x="978288" y="76528"/>
                </a:lnTo>
                <a:lnTo>
                  <a:pt x="934841" y="92089"/>
                </a:lnTo>
                <a:lnTo>
                  <a:pt x="892049" y="108988"/>
                </a:lnTo>
                <a:lnTo>
                  <a:pt x="849937" y="127198"/>
                </a:lnTo>
                <a:lnTo>
                  <a:pt x="808530" y="146694"/>
                </a:lnTo>
                <a:lnTo>
                  <a:pt x="767855" y="167452"/>
                </a:lnTo>
                <a:lnTo>
                  <a:pt x="727935" y="189446"/>
                </a:lnTo>
                <a:lnTo>
                  <a:pt x="688796" y="212650"/>
                </a:lnTo>
                <a:lnTo>
                  <a:pt x="650464" y="237039"/>
                </a:lnTo>
                <a:lnTo>
                  <a:pt x="612964" y="262589"/>
                </a:lnTo>
                <a:lnTo>
                  <a:pt x="576321" y="289273"/>
                </a:lnTo>
                <a:lnTo>
                  <a:pt x="540560" y="317067"/>
                </a:lnTo>
                <a:lnTo>
                  <a:pt x="505707" y="345945"/>
                </a:lnTo>
                <a:lnTo>
                  <a:pt x="471786" y="375883"/>
                </a:lnTo>
                <a:lnTo>
                  <a:pt x="438824" y="406854"/>
                </a:lnTo>
                <a:lnTo>
                  <a:pt x="406844" y="438833"/>
                </a:lnTo>
                <a:lnTo>
                  <a:pt x="375874" y="471796"/>
                </a:lnTo>
                <a:lnTo>
                  <a:pt x="345937" y="505717"/>
                </a:lnTo>
                <a:lnTo>
                  <a:pt x="317059" y="540571"/>
                </a:lnTo>
                <a:lnTo>
                  <a:pt x="289266" y="576332"/>
                </a:lnTo>
                <a:lnTo>
                  <a:pt x="262582" y="612975"/>
                </a:lnTo>
                <a:lnTo>
                  <a:pt x="237033" y="650476"/>
                </a:lnTo>
                <a:lnTo>
                  <a:pt x="212644" y="688808"/>
                </a:lnTo>
                <a:lnTo>
                  <a:pt x="189440" y="727946"/>
                </a:lnTo>
                <a:lnTo>
                  <a:pt x="167447" y="767866"/>
                </a:lnTo>
                <a:lnTo>
                  <a:pt x="146690" y="808541"/>
                </a:lnTo>
                <a:lnTo>
                  <a:pt x="127194" y="849948"/>
                </a:lnTo>
                <a:lnTo>
                  <a:pt x="108984" y="892059"/>
                </a:lnTo>
                <a:lnTo>
                  <a:pt x="92086" y="934851"/>
                </a:lnTo>
                <a:lnTo>
                  <a:pt x="76525" y="978298"/>
                </a:lnTo>
                <a:lnTo>
                  <a:pt x="62326" y="1022374"/>
                </a:lnTo>
                <a:lnTo>
                  <a:pt x="49515" y="1067055"/>
                </a:lnTo>
                <a:lnTo>
                  <a:pt x="38116" y="1112315"/>
                </a:lnTo>
                <a:lnTo>
                  <a:pt x="28155" y="1158129"/>
                </a:lnTo>
                <a:lnTo>
                  <a:pt x="19657" y="1204471"/>
                </a:lnTo>
                <a:lnTo>
                  <a:pt x="12648" y="1251317"/>
                </a:lnTo>
                <a:lnTo>
                  <a:pt x="7152" y="1298641"/>
                </a:lnTo>
                <a:lnTo>
                  <a:pt x="3195" y="1346417"/>
                </a:lnTo>
                <a:lnTo>
                  <a:pt x="803" y="1394621"/>
                </a:lnTo>
                <a:lnTo>
                  <a:pt x="0" y="1443228"/>
                </a:lnTo>
                <a:lnTo>
                  <a:pt x="803" y="1491834"/>
                </a:lnTo>
                <a:lnTo>
                  <a:pt x="3195" y="1540038"/>
                </a:lnTo>
                <a:lnTo>
                  <a:pt x="7152" y="1587814"/>
                </a:lnTo>
                <a:lnTo>
                  <a:pt x="12648" y="1635138"/>
                </a:lnTo>
                <a:lnTo>
                  <a:pt x="19657" y="1681984"/>
                </a:lnTo>
                <a:lnTo>
                  <a:pt x="28155" y="1728326"/>
                </a:lnTo>
                <a:lnTo>
                  <a:pt x="38116" y="1774140"/>
                </a:lnTo>
                <a:lnTo>
                  <a:pt x="49515" y="1819400"/>
                </a:lnTo>
                <a:lnTo>
                  <a:pt x="62326" y="1864081"/>
                </a:lnTo>
                <a:lnTo>
                  <a:pt x="76525" y="1908157"/>
                </a:lnTo>
                <a:lnTo>
                  <a:pt x="92086" y="1951604"/>
                </a:lnTo>
                <a:lnTo>
                  <a:pt x="108984" y="1994396"/>
                </a:lnTo>
                <a:lnTo>
                  <a:pt x="127194" y="2036507"/>
                </a:lnTo>
                <a:lnTo>
                  <a:pt x="146690" y="2077914"/>
                </a:lnTo>
                <a:lnTo>
                  <a:pt x="167447" y="2118589"/>
                </a:lnTo>
                <a:lnTo>
                  <a:pt x="189440" y="2158509"/>
                </a:lnTo>
                <a:lnTo>
                  <a:pt x="212644" y="2197647"/>
                </a:lnTo>
                <a:lnTo>
                  <a:pt x="237033" y="2235979"/>
                </a:lnTo>
                <a:lnTo>
                  <a:pt x="262582" y="2273480"/>
                </a:lnTo>
                <a:lnTo>
                  <a:pt x="289266" y="2310123"/>
                </a:lnTo>
                <a:lnTo>
                  <a:pt x="317059" y="2345884"/>
                </a:lnTo>
                <a:lnTo>
                  <a:pt x="345937" y="2380738"/>
                </a:lnTo>
                <a:lnTo>
                  <a:pt x="375874" y="2414659"/>
                </a:lnTo>
                <a:lnTo>
                  <a:pt x="406844" y="2447622"/>
                </a:lnTo>
                <a:lnTo>
                  <a:pt x="438824" y="2479601"/>
                </a:lnTo>
                <a:lnTo>
                  <a:pt x="471786" y="2510572"/>
                </a:lnTo>
                <a:lnTo>
                  <a:pt x="505707" y="2540510"/>
                </a:lnTo>
                <a:lnTo>
                  <a:pt x="540560" y="2569388"/>
                </a:lnTo>
                <a:lnTo>
                  <a:pt x="576321" y="2597182"/>
                </a:lnTo>
                <a:lnTo>
                  <a:pt x="612964" y="2623866"/>
                </a:lnTo>
                <a:lnTo>
                  <a:pt x="650464" y="2649416"/>
                </a:lnTo>
                <a:lnTo>
                  <a:pt x="688796" y="2673805"/>
                </a:lnTo>
                <a:lnTo>
                  <a:pt x="727935" y="2697009"/>
                </a:lnTo>
                <a:lnTo>
                  <a:pt x="767855" y="2719003"/>
                </a:lnTo>
                <a:lnTo>
                  <a:pt x="808530" y="2739761"/>
                </a:lnTo>
                <a:lnTo>
                  <a:pt x="849937" y="2759257"/>
                </a:lnTo>
                <a:lnTo>
                  <a:pt x="892049" y="2777467"/>
                </a:lnTo>
                <a:lnTo>
                  <a:pt x="934841" y="2794366"/>
                </a:lnTo>
                <a:lnTo>
                  <a:pt x="978288" y="2809927"/>
                </a:lnTo>
                <a:lnTo>
                  <a:pt x="1022365" y="2824127"/>
                </a:lnTo>
                <a:lnTo>
                  <a:pt x="1067047" y="2836938"/>
                </a:lnTo>
                <a:lnTo>
                  <a:pt x="1112307" y="2848338"/>
                </a:lnTo>
                <a:lnTo>
                  <a:pt x="1158122" y="2858299"/>
                </a:lnTo>
                <a:lnTo>
                  <a:pt x="1204465" y="2866797"/>
                </a:lnTo>
                <a:lnTo>
                  <a:pt x="1251312" y="2873807"/>
                </a:lnTo>
                <a:lnTo>
                  <a:pt x="1298636" y="2879303"/>
                </a:lnTo>
                <a:lnTo>
                  <a:pt x="1346414" y="2883260"/>
                </a:lnTo>
                <a:lnTo>
                  <a:pt x="1394620" y="2885652"/>
                </a:lnTo>
                <a:lnTo>
                  <a:pt x="1443227" y="2886456"/>
                </a:lnTo>
                <a:lnTo>
                  <a:pt x="1491834" y="2885652"/>
                </a:lnTo>
                <a:lnTo>
                  <a:pt x="1540038" y="2883260"/>
                </a:lnTo>
                <a:lnTo>
                  <a:pt x="1587814" y="2879303"/>
                </a:lnTo>
                <a:lnTo>
                  <a:pt x="1635138" y="2873807"/>
                </a:lnTo>
                <a:lnTo>
                  <a:pt x="1681984" y="2866797"/>
                </a:lnTo>
                <a:lnTo>
                  <a:pt x="1728326" y="2858299"/>
                </a:lnTo>
                <a:lnTo>
                  <a:pt x="1774140" y="2848338"/>
                </a:lnTo>
                <a:lnTo>
                  <a:pt x="1819400" y="2836938"/>
                </a:lnTo>
                <a:lnTo>
                  <a:pt x="1864081" y="2824127"/>
                </a:lnTo>
                <a:lnTo>
                  <a:pt x="1908157" y="2809927"/>
                </a:lnTo>
                <a:lnTo>
                  <a:pt x="1951604" y="2794366"/>
                </a:lnTo>
                <a:lnTo>
                  <a:pt x="1994396" y="2777467"/>
                </a:lnTo>
                <a:lnTo>
                  <a:pt x="2036507" y="2759257"/>
                </a:lnTo>
                <a:lnTo>
                  <a:pt x="2077914" y="2739761"/>
                </a:lnTo>
                <a:lnTo>
                  <a:pt x="2118589" y="2719003"/>
                </a:lnTo>
                <a:lnTo>
                  <a:pt x="2158509" y="2697009"/>
                </a:lnTo>
                <a:lnTo>
                  <a:pt x="2197647" y="2673805"/>
                </a:lnTo>
                <a:lnTo>
                  <a:pt x="2235979" y="2649416"/>
                </a:lnTo>
                <a:lnTo>
                  <a:pt x="2273480" y="2623866"/>
                </a:lnTo>
                <a:lnTo>
                  <a:pt x="2310123" y="2597182"/>
                </a:lnTo>
                <a:lnTo>
                  <a:pt x="2345884" y="2569388"/>
                </a:lnTo>
                <a:lnTo>
                  <a:pt x="2380738" y="2540510"/>
                </a:lnTo>
                <a:lnTo>
                  <a:pt x="2414659" y="2510572"/>
                </a:lnTo>
                <a:lnTo>
                  <a:pt x="2447622" y="2479601"/>
                </a:lnTo>
                <a:lnTo>
                  <a:pt x="2479601" y="2447622"/>
                </a:lnTo>
                <a:lnTo>
                  <a:pt x="2510572" y="2414659"/>
                </a:lnTo>
                <a:lnTo>
                  <a:pt x="2540510" y="2380738"/>
                </a:lnTo>
                <a:lnTo>
                  <a:pt x="2569388" y="2345884"/>
                </a:lnTo>
                <a:lnTo>
                  <a:pt x="2597182" y="2310123"/>
                </a:lnTo>
                <a:lnTo>
                  <a:pt x="2623866" y="2273480"/>
                </a:lnTo>
                <a:lnTo>
                  <a:pt x="2649416" y="2235979"/>
                </a:lnTo>
                <a:lnTo>
                  <a:pt x="2673805" y="2197647"/>
                </a:lnTo>
                <a:lnTo>
                  <a:pt x="2697009" y="2158509"/>
                </a:lnTo>
                <a:lnTo>
                  <a:pt x="2719003" y="2118589"/>
                </a:lnTo>
                <a:lnTo>
                  <a:pt x="2739761" y="2077914"/>
                </a:lnTo>
                <a:lnTo>
                  <a:pt x="2759257" y="2036507"/>
                </a:lnTo>
                <a:lnTo>
                  <a:pt x="2777467" y="1994396"/>
                </a:lnTo>
                <a:lnTo>
                  <a:pt x="2794366" y="1951604"/>
                </a:lnTo>
                <a:lnTo>
                  <a:pt x="2809927" y="1908157"/>
                </a:lnTo>
                <a:lnTo>
                  <a:pt x="2824127" y="1864081"/>
                </a:lnTo>
                <a:lnTo>
                  <a:pt x="2836938" y="1819400"/>
                </a:lnTo>
                <a:lnTo>
                  <a:pt x="2848338" y="1774140"/>
                </a:lnTo>
                <a:lnTo>
                  <a:pt x="2858299" y="1728326"/>
                </a:lnTo>
                <a:lnTo>
                  <a:pt x="2866797" y="1681984"/>
                </a:lnTo>
                <a:lnTo>
                  <a:pt x="2873807" y="1635138"/>
                </a:lnTo>
                <a:lnTo>
                  <a:pt x="2879303" y="1587814"/>
                </a:lnTo>
                <a:lnTo>
                  <a:pt x="2883260" y="1540038"/>
                </a:lnTo>
                <a:lnTo>
                  <a:pt x="2885652" y="1491834"/>
                </a:lnTo>
                <a:lnTo>
                  <a:pt x="2886455" y="1443228"/>
                </a:lnTo>
                <a:lnTo>
                  <a:pt x="2885652" y="1394621"/>
                </a:lnTo>
                <a:lnTo>
                  <a:pt x="2883260" y="1346417"/>
                </a:lnTo>
                <a:lnTo>
                  <a:pt x="2879303" y="1298641"/>
                </a:lnTo>
                <a:lnTo>
                  <a:pt x="2873807" y="1251317"/>
                </a:lnTo>
                <a:lnTo>
                  <a:pt x="2866797" y="1204471"/>
                </a:lnTo>
                <a:lnTo>
                  <a:pt x="2858299" y="1158129"/>
                </a:lnTo>
                <a:lnTo>
                  <a:pt x="2848338" y="1112315"/>
                </a:lnTo>
                <a:lnTo>
                  <a:pt x="2836938" y="1067055"/>
                </a:lnTo>
                <a:lnTo>
                  <a:pt x="2824127" y="1022374"/>
                </a:lnTo>
                <a:lnTo>
                  <a:pt x="2809927" y="978298"/>
                </a:lnTo>
                <a:lnTo>
                  <a:pt x="2794366" y="934851"/>
                </a:lnTo>
                <a:lnTo>
                  <a:pt x="2777467" y="892059"/>
                </a:lnTo>
                <a:lnTo>
                  <a:pt x="2759257" y="849948"/>
                </a:lnTo>
                <a:lnTo>
                  <a:pt x="2739761" y="808541"/>
                </a:lnTo>
                <a:lnTo>
                  <a:pt x="2719003" y="767866"/>
                </a:lnTo>
                <a:lnTo>
                  <a:pt x="2697009" y="727946"/>
                </a:lnTo>
                <a:lnTo>
                  <a:pt x="2673805" y="688808"/>
                </a:lnTo>
                <a:lnTo>
                  <a:pt x="2649416" y="650476"/>
                </a:lnTo>
                <a:lnTo>
                  <a:pt x="2623866" y="612975"/>
                </a:lnTo>
                <a:lnTo>
                  <a:pt x="2597182" y="576332"/>
                </a:lnTo>
                <a:lnTo>
                  <a:pt x="2569388" y="540571"/>
                </a:lnTo>
                <a:lnTo>
                  <a:pt x="2540510" y="505717"/>
                </a:lnTo>
                <a:lnTo>
                  <a:pt x="2510572" y="471796"/>
                </a:lnTo>
                <a:lnTo>
                  <a:pt x="2479601" y="438833"/>
                </a:lnTo>
                <a:lnTo>
                  <a:pt x="2447622" y="406854"/>
                </a:lnTo>
                <a:lnTo>
                  <a:pt x="2414659" y="375883"/>
                </a:lnTo>
                <a:lnTo>
                  <a:pt x="2380738" y="345945"/>
                </a:lnTo>
                <a:lnTo>
                  <a:pt x="2345884" y="317067"/>
                </a:lnTo>
                <a:lnTo>
                  <a:pt x="2310123" y="289273"/>
                </a:lnTo>
                <a:lnTo>
                  <a:pt x="2273480" y="262589"/>
                </a:lnTo>
                <a:lnTo>
                  <a:pt x="2235979" y="237039"/>
                </a:lnTo>
                <a:lnTo>
                  <a:pt x="2197647" y="212650"/>
                </a:lnTo>
                <a:lnTo>
                  <a:pt x="2158509" y="189446"/>
                </a:lnTo>
                <a:lnTo>
                  <a:pt x="2118589" y="167452"/>
                </a:lnTo>
                <a:lnTo>
                  <a:pt x="2077914" y="146694"/>
                </a:lnTo>
                <a:lnTo>
                  <a:pt x="2036507" y="127198"/>
                </a:lnTo>
                <a:lnTo>
                  <a:pt x="1994396" y="108988"/>
                </a:lnTo>
                <a:lnTo>
                  <a:pt x="1951604" y="92089"/>
                </a:lnTo>
                <a:lnTo>
                  <a:pt x="1908157" y="76528"/>
                </a:lnTo>
                <a:lnTo>
                  <a:pt x="1864081" y="62328"/>
                </a:lnTo>
                <a:lnTo>
                  <a:pt x="1819400" y="49517"/>
                </a:lnTo>
                <a:lnTo>
                  <a:pt x="1774140" y="38117"/>
                </a:lnTo>
                <a:lnTo>
                  <a:pt x="1728326" y="28156"/>
                </a:lnTo>
                <a:lnTo>
                  <a:pt x="1681984" y="19658"/>
                </a:lnTo>
                <a:lnTo>
                  <a:pt x="1635138" y="12648"/>
                </a:lnTo>
                <a:lnTo>
                  <a:pt x="1587814" y="7152"/>
                </a:lnTo>
                <a:lnTo>
                  <a:pt x="1540038" y="3195"/>
                </a:lnTo>
                <a:lnTo>
                  <a:pt x="1491834" y="803"/>
                </a:lnTo>
                <a:lnTo>
                  <a:pt x="144322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2648" y="3081527"/>
            <a:ext cx="2886710" cy="2886710"/>
          </a:xfrm>
          <a:custGeom>
            <a:avLst/>
            <a:gdLst/>
            <a:ahLst/>
            <a:cxnLst/>
            <a:rect l="l" t="t" r="r" b="b"/>
            <a:pathLst>
              <a:path w="2886710" h="2886710">
                <a:moveTo>
                  <a:pt x="0" y="1443228"/>
                </a:moveTo>
                <a:lnTo>
                  <a:pt x="803" y="1394621"/>
                </a:lnTo>
                <a:lnTo>
                  <a:pt x="3195" y="1346417"/>
                </a:lnTo>
                <a:lnTo>
                  <a:pt x="7152" y="1298641"/>
                </a:lnTo>
                <a:lnTo>
                  <a:pt x="12648" y="1251317"/>
                </a:lnTo>
                <a:lnTo>
                  <a:pt x="19657" y="1204471"/>
                </a:lnTo>
                <a:lnTo>
                  <a:pt x="28155" y="1158129"/>
                </a:lnTo>
                <a:lnTo>
                  <a:pt x="38116" y="1112315"/>
                </a:lnTo>
                <a:lnTo>
                  <a:pt x="49515" y="1067055"/>
                </a:lnTo>
                <a:lnTo>
                  <a:pt x="62326" y="1022374"/>
                </a:lnTo>
                <a:lnTo>
                  <a:pt x="76525" y="978298"/>
                </a:lnTo>
                <a:lnTo>
                  <a:pt x="92086" y="934851"/>
                </a:lnTo>
                <a:lnTo>
                  <a:pt x="108984" y="892059"/>
                </a:lnTo>
                <a:lnTo>
                  <a:pt x="127194" y="849948"/>
                </a:lnTo>
                <a:lnTo>
                  <a:pt x="146690" y="808541"/>
                </a:lnTo>
                <a:lnTo>
                  <a:pt x="167447" y="767866"/>
                </a:lnTo>
                <a:lnTo>
                  <a:pt x="189440" y="727946"/>
                </a:lnTo>
                <a:lnTo>
                  <a:pt x="212644" y="688808"/>
                </a:lnTo>
                <a:lnTo>
                  <a:pt x="237033" y="650476"/>
                </a:lnTo>
                <a:lnTo>
                  <a:pt x="262582" y="612975"/>
                </a:lnTo>
                <a:lnTo>
                  <a:pt x="289266" y="576332"/>
                </a:lnTo>
                <a:lnTo>
                  <a:pt x="317059" y="540571"/>
                </a:lnTo>
                <a:lnTo>
                  <a:pt x="345937" y="505717"/>
                </a:lnTo>
                <a:lnTo>
                  <a:pt x="375874" y="471796"/>
                </a:lnTo>
                <a:lnTo>
                  <a:pt x="406844" y="438833"/>
                </a:lnTo>
                <a:lnTo>
                  <a:pt x="438824" y="406854"/>
                </a:lnTo>
                <a:lnTo>
                  <a:pt x="471786" y="375883"/>
                </a:lnTo>
                <a:lnTo>
                  <a:pt x="505707" y="345945"/>
                </a:lnTo>
                <a:lnTo>
                  <a:pt x="540560" y="317067"/>
                </a:lnTo>
                <a:lnTo>
                  <a:pt x="576321" y="289273"/>
                </a:lnTo>
                <a:lnTo>
                  <a:pt x="612964" y="262589"/>
                </a:lnTo>
                <a:lnTo>
                  <a:pt x="650464" y="237039"/>
                </a:lnTo>
                <a:lnTo>
                  <a:pt x="688796" y="212650"/>
                </a:lnTo>
                <a:lnTo>
                  <a:pt x="727935" y="189446"/>
                </a:lnTo>
                <a:lnTo>
                  <a:pt x="767855" y="167452"/>
                </a:lnTo>
                <a:lnTo>
                  <a:pt x="808530" y="146694"/>
                </a:lnTo>
                <a:lnTo>
                  <a:pt x="849937" y="127198"/>
                </a:lnTo>
                <a:lnTo>
                  <a:pt x="892049" y="108988"/>
                </a:lnTo>
                <a:lnTo>
                  <a:pt x="934841" y="92089"/>
                </a:lnTo>
                <a:lnTo>
                  <a:pt x="978288" y="76528"/>
                </a:lnTo>
                <a:lnTo>
                  <a:pt x="1022365" y="62328"/>
                </a:lnTo>
                <a:lnTo>
                  <a:pt x="1067047" y="49517"/>
                </a:lnTo>
                <a:lnTo>
                  <a:pt x="1112307" y="38117"/>
                </a:lnTo>
                <a:lnTo>
                  <a:pt x="1158122" y="28156"/>
                </a:lnTo>
                <a:lnTo>
                  <a:pt x="1204465" y="19658"/>
                </a:lnTo>
                <a:lnTo>
                  <a:pt x="1251312" y="12648"/>
                </a:lnTo>
                <a:lnTo>
                  <a:pt x="1298636" y="7152"/>
                </a:lnTo>
                <a:lnTo>
                  <a:pt x="1346414" y="3195"/>
                </a:lnTo>
                <a:lnTo>
                  <a:pt x="1394620" y="803"/>
                </a:lnTo>
                <a:lnTo>
                  <a:pt x="1443227" y="0"/>
                </a:lnTo>
                <a:lnTo>
                  <a:pt x="1491834" y="803"/>
                </a:lnTo>
                <a:lnTo>
                  <a:pt x="1540038" y="3195"/>
                </a:lnTo>
                <a:lnTo>
                  <a:pt x="1587814" y="7152"/>
                </a:lnTo>
                <a:lnTo>
                  <a:pt x="1635138" y="12648"/>
                </a:lnTo>
                <a:lnTo>
                  <a:pt x="1681984" y="19658"/>
                </a:lnTo>
                <a:lnTo>
                  <a:pt x="1728326" y="28156"/>
                </a:lnTo>
                <a:lnTo>
                  <a:pt x="1774140" y="38117"/>
                </a:lnTo>
                <a:lnTo>
                  <a:pt x="1819400" y="49517"/>
                </a:lnTo>
                <a:lnTo>
                  <a:pt x="1864081" y="62328"/>
                </a:lnTo>
                <a:lnTo>
                  <a:pt x="1908157" y="76528"/>
                </a:lnTo>
                <a:lnTo>
                  <a:pt x="1951604" y="92089"/>
                </a:lnTo>
                <a:lnTo>
                  <a:pt x="1994396" y="108988"/>
                </a:lnTo>
                <a:lnTo>
                  <a:pt x="2036507" y="127198"/>
                </a:lnTo>
                <a:lnTo>
                  <a:pt x="2077914" y="146694"/>
                </a:lnTo>
                <a:lnTo>
                  <a:pt x="2118589" y="167452"/>
                </a:lnTo>
                <a:lnTo>
                  <a:pt x="2158509" y="189446"/>
                </a:lnTo>
                <a:lnTo>
                  <a:pt x="2197647" y="212650"/>
                </a:lnTo>
                <a:lnTo>
                  <a:pt x="2235979" y="237039"/>
                </a:lnTo>
                <a:lnTo>
                  <a:pt x="2273480" y="262589"/>
                </a:lnTo>
                <a:lnTo>
                  <a:pt x="2310123" y="289273"/>
                </a:lnTo>
                <a:lnTo>
                  <a:pt x="2345884" y="317067"/>
                </a:lnTo>
                <a:lnTo>
                  <a:pt x="2380738" y="345945"/>
                </a:lnTo>
                <a:lnTo>
                  <a:pt x="2414659" y="375883"/>
                </a:lnTo>
                <a:lnTo>
                  <a:pt x="2447622" y="406854"/>
                </a:lnTo>
                <a:lnTo>
                  <a:pt x="2479601" y="438833"/>
                </a:lnTo>
                <a:lnTo>
                  <a:pt x="2510572" y="471796"/>
                </a:lnTo>
                <a:lnTo>
                  <a:pt x="2540510" y="505717"/>
                </a:lnTo>
                <a:lnTo>
                  <a:pt x="2569388" y="540571"/>
                </a:lnTo>
                <a:lnTo>
                  <a:pt x="2597182" y="576332"/>
                </a:lnTo>
                <a:lnTo>
                  <a:pt x="2623866" y="612975"/>
                </a:lnTo>
                <a:lnTo>
                  <a:pt x="2649416" y="650476"/>
                </a:lnTo>
                <a:lnTo>
                  <a:pt x="2673805" y="688808"/>
                </a:lnTo>
                <a:lnTo>
                  <a:pt x="2697009" y="727946"/>
                </a:lnTo>
                <a:lnTo>
                  <a:pt x="2719003" y="767866"/>
                </a:lnTo>
                <a:lnTo>
                  <a:pt x="2739761" y="808541"/>
                </a:lnTo>
                <a:lnTo>
                  <a:pt x="2759257" y="849948"/>
                </a:lnTo>
                <a:lnTo>
                  <a:pt x="2777467" y="892059"/>
                </a:lnTo>
                <a:lnTo>
                  <a:pt x="2794366" y="934851"/>
                </a:lnTo>
                <a:lnTo>
                  <a:pt x="2809927" y="978298"/>
                </a:lnTo>
                <a:lnTo>
                  <a:pt x="2824127" y="1022374"/>
                </a:lnTo>
                <a:lnTo>
                  <a:pt x="2836938" y="1067055"/>
                </a:lnTo>
                <a:lnTo>
                  <a:pt x="2848338" y="1112315"/>
                </a:lnTo>
                <a:lnTo>
                  <a:pt x="2858299" y="1158129"/>
                </a:lnTo>
                <a:lnTo>
                  <a:pt x="2866797" y="1204471"/>
                </a:lnTo>
                <a:lnTo>
                  <a:pt x="2873807" y="1251317"/>
                </a:lnTo>
                <a:lnTo>
                  <a:pt x="2879303" y="1298641"/>
                </a:lnTo>
                <a:lnTo>
                  <a:pt x="2883260" y="1346417"/>
                </a:lnTo>
                <a:lnTo>
                  <a:pt x="2885652" y="1394621"/>
                </a:lnTo>
                <a:lnTo>
                  <a:pt x="2886455" y="1443228"/>
                </a:lnTo>
                <a:lnTo>
                  <a:pt x="2885652" y="1491834"/>
                </a:lnTo>
                <a:lnTo>
                  <a:pt x="2883260" y="1540038"/>
                </a:lnTo>
                <a:lnTo>
                  <a:pt x="2879303" y="1587814"/>
                </a:lnTo>
                <a:lnTo>
                  <a:pt x="2873807" y="1635138"/>
                </a:lnTo>
                <a:lnTo>
                  <a:pt x="2866797" y="1681984"/>
                </a:lnTo>
                <a:lnTo>
                  <a:pt x="2858299" y="1728326"/>
                </a:lnTo>
                <a:lnTo>
                  <a:pt x="2848338" y="1774140"/>
                </a:lnTo>
                <a:lnTo>
                  <a:pt x="2836938" y="1819400"/>
                </a:lnTo>
                <a:lnTo>
                  <a:pt x="2824127" y="1864081"/>
                </a:lnTo>
                <a:lnTo>
                  <a:pt x="2809927" y="1908157"/>
                </a:lnTo>
                <a:lnTo>
                  <a:pt x="2794366" y="1951604"/>
                </a:lnTo>
                <a:lnTo>
                  <a:pt x="2777467" y="1994396"/>
                </a:lnTo>
                <a:lnTo>
                  <a:pt x="2759257" y="2036507"/>
                </a:lnTo>
                <a:lnTo>
                  <a:pt x="2739761" y="2077914"/>
                </a:lnTo>
                <a:lnTo>
                  <a:pt x="2719003" y="2118589"/>
                </a:lnTo>
                <a:lnTo>
                  <a:pt x="2697009" y="2158509"/>
                </a:lnTo>
                <a:lnTo>
                  <a:pt x="2673805" y="2197647"/>
                </a:lnTo>
                <a:lnTo>
                  <a:pt x="2649416" y="2235979"/>
                </a:lnTo>
                <a:lnTo>
                  <a:pt x="2623866" y="2273480"/>
                </a:lnTo>
                <a:lnTo>
                  <a:pt x="2597182" y="2310123"/>
                </a:lnTo>
                <a:lnTo>
                  <a:pt x="2569388" y="2345884"/>
                </a:lnTo>
                <a:lnTo>
                  <a:pt x="2540510" y="2380738"/>
                </a:lnTo>
                <a:lnTo>
                  <a:pt x="2510572" y="2414659"/>
                </a:lnTo>
                <a:lnTo>
                  <a:pt x="2479601" y="2447622"/>
                </a:lnTo>
                <a:lnTo>
                  <a:pt x="2447622" y="2479601"/>
                </a:lnTo>
                <a:lnTo>
                  <a:pt x="2414659" y="2510572"/>
                </a:lnTo>
                <a:lnTo>
                  <a:pt x="2380738" y="2540510"/>
                </a:lnTo>
                <a:lnTo>
                  <a:pt x="2345884" y="2569388"/>
                </a:lnTo>
                <a:lnTo>
                  <a:pt x="2310123" y="2597182"/>
                </a:lnTo>
                <a:lnTo>
                  <a:pt x="2273480" y="2623866"/>
                </a:lnTo>
                <a:lnTo>
                  <a:pt x="2235979" y="2649416"/>
                </a:lnTo>
                <a:lnTo>
                  <a:pt x="2197647" y="2673805"/>
                </a:lnTo>
                <a:lnTo>
                  <a:pt x="2158509" y="2697009"/>
                </a:lnTo>
                <a:lnTo>
                  <a:pt x="2118589" y="2719003"/>
                </a:lnTo>
                <a:lnTo>
                  <a:pt x="2077914" y="2739761"/>
                </a:lnTo>
                <a:lnTo>
                  <a:pt x="2036507" y="2759257"/>
                </a:lnTo>
                <a:lnTo>
                  <a:pt x="1994396" y="2777467"/>
                </a:lnTo>
                <a:lnTo>
                  <a:pt x="1951604" y="2794366"/>
                </a:lnTo>
                <a:lnTo>
                  <a:pt x="1908157" y="2809927"/>
                </a:lnTo>
                <a:lnTo>
                  <a:pt x="1864081" y="2824127"/>
                </a:lnTo>
                <a:lnTo>
                  <a:pt x="1819400" y="2836938"/>
                </a:lnTo>
                <a:lnTo>
                  <a:pt x="1774140" y="2848338"/>
                </a:lnTo>
                <a:lnTo>
                  <a:pt x="1728326" y="2858299"/>
                </a:lnTo>
                <a:lnTo>
                  <a:pt x="1681984" y="2866797"/>
                </a:lnTo>
                <a:lnTo>
                  <a:pt x="1635138" y="2873807"/>
                </a:lnTo>
                <a:lnTo>
                  <a:pt x="1587814" y="2879303"/>
                </a:lnTo>
                <a:lnTo>
                  <a:pt x="1540038" y="2883260"/>
                </a:lnTo>
                <a:lnTo>
                  <a:pt x="1491834" y="2885652"/>
                </a:lnTo>
                <a:lnTo>
                  <a:pt x="1443227" y="2886456"/>
                </a:lnTo>
                <a:lnTo>
                  <a:pt x="1394620" y="2885652"/>
                </a:lnTo>
                <a:lnTo>
                  <a:pt x="1346414" y="2883260"/>
                </a:lnTo>
                <a:lnTo>
                  <a:pt x="1298636" y="2879303"/>
                </a:lnTo>
                <a:lnTo>
                  <a:pt x="1251312" y="2873807"/>
                </a:lnTo>
                <a:lnTo>
                  <a:pt x="1204465" y="2866797"/>
                </a:lnTo>
                <a:lnTo>
                  <a:pt x="1158122" y="2858299"/>
                </a:lnTo>
                <a:lnTo>
                  <a:pt x="1112307" y="2848338"/>
                </a:lnTo>
                <a:lnTo>
                  <a:pt x="1067047" y="2836938"/>
                </a:lnTo>
                <a:lnTo>
                  <a:pt x="1022365" y="2824127"/>
                </a:lnTo>
                <a:lnTo>
                  <a:pt x="978288" y="2809927"/>
                </a:lnTo>
                <a:lnTo>
                  <a:pt x="934841" y="2794366"/>
                </a:lnTo>
                <a:lnTo>
                  <a:pt x="892049" y="2777467"/>
                </a:lnTo>
                <a:lnTo>
                  <a:pt x="849937" y="2759257"/>
                </a:lnTo>
                <a:lnTo>
                  <a:pt x="808530" y="2739761"/>
                </a:lnTo>
                <a:lnTo>
                  <a:pt x="767855" y="2719003"/>
                </a:lnTo>
                <a:lnTo>
                  <a:pt x="727935" y="2697009"/>
                </a:lnTo>
                <a:lnTo>
                  <a:pt x="688796" y="2673805"/>
                </a:lnTo>
                <a:lnTo>
                  <a:pt x="650464" y="2649416"/>
                </a:lnTo>
                <a:lnTo>
                  <a:pt x="612964" y="2623866"/>
                </a:lnTo>
                <a:lnTo>
                  <a:pt x="576321" y="2597182"/>
                </a:lnTo>
                <a:lnTo>
                  <a:pt x="540560" y="2569388"/>
                </a:lnTo>
                <a:lnTo>
                  <a:pt x="505707" y="2540510"/>
                </a:lnTo>
                <a:lnTo>
                  <a:pt x="471786" y="2510572"/>
                </a:lnTo>
                <a:lnTo>
                  <a:pt x="438824" y="2479601"/>
                </a:lnTo>
                <a:lnTo>
                  <a:pt x="406844" y="2447622"/>
                </a:lnTo>
                <a:lnTo>
                  <a:pt x="375874" y="2414659"/>
                </a:lnTo>
                <a:lnTo>
                  <a:pt x="345937" y="2380738"/>
                </a:lnTo>
                <a:lnTo>
                  <a:pt x="317059" y="2345884"/>
                </a:lnTo>
                <a:lnTo>
                  <a:pt x="289266" y="2310123"/>
                </a:lnTo>
                <a:lnTo>
                  <a:pt x="262582" y="2273480"/>
                </a:lnTo>
                <a:lnTo>
                  <a:pt x="237033" y="2235979"/>
                </a:lnTo>
                <a:lnTo>
                  <a:pt x="212644" y="2197647"/>
                </a:lnTo>
                <a:lnTo>
                  <a:pt x="189440" y="2158509"/>
                </a:lnTo>
                <a:lnTo>
                  <a:pt x="167447" y="2118589"/>
                </a:lnTo>
                <a:lnTo>
                  <a:pt x="146690" y="2077914"/>
                </a:lnTo>
                <a:lnTo>
                  <a:pt x="127194" y="2036507"/>
                </a:lnTo>
                <a:lnTo>
                  <a:pt x="108984" y="1994396"/>
                </a:lnTo>
                <a:lnTo>
                  <a:pt x="92086" y="1951604"/>
                </a:lnTo>
                <a:lnTo>
                  <a:pt x="76525" y="1908157"/>
                </a:lnTo>
                <a:lnTo>
                  <a:pt x="62326" y="1864081"/>
                </a:lnTo>
                <a:lnTo>
                  <a:pt x="49515" y="1819400"/>
                </a:lnTo>
                <a:lnTo>
                  <a:pt x="38116" y="1774140"/>
                </a:lnTo>
                <a:lnTo>
                  <a:pt x="28155" y="1728326"/>
                </a:lnTo>
                <a:lnTo>
                  <a:pt x="19657" y="1681984"/>
                </a:lnTo>
                <a:lnTo>
                  <a:pt x="12648" y="1635138"/>
                </a:lnTo>
                <a:lnTo>
                  <a:pt x="7152" y="1587814"/>
                </a:lnTo>
                <a:lnTo>
                  <a:pt x="3195" y="1540038"/>
                </a:lnTo>
                <a:lnTo>
                  <a:pt x="803" y="1491834"/>
                </a:lnTo>
                <a:lnTo>
                  <a:pt x="0" y="1443228"/>
                </a:lnTo>
                <a:close/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7680" y="4501896"/>
            <a:ext cx="3136900" cy="1591310"/>
          </a:xfrm>
          <a:custGeom>
            <a:avLst/>
            <a:gdLst/>
            <a:ahLst/>
            <a:cxnLst/>
            <a:rect l="l" t="t" r="r" b="b"/>
            <a:pathLst>
              <a:path w="3136900" h="1591310">
                <a:moveTo>
                  <a:pt x="3135248" y="0"/>
                </a:moveTo>
                <a:lnTo>
                  <a:pt x="3135630" y="7492"/>
                </a:lnTo>
                <a:lnTo>
                  <a:pt x="3136010" y="14858"/>
                </a:lnTo>
                <a:lnTo>
                  <a:pt x="3136392" y="22351"/>
                </a:lnTo>
                <a:lnTo>
                  <a:pt x="3135673" y="70312"/>
                </a:lnTo>
                <a:lnTo>
                  <a:pt x="3133530" y="117915"/>
                </a:lnTo>
                <a:lnTo>
                  <a:pt x="3129983" y="165139"/>
                </a:lnTo>
                <a:lnTo>
                  <a:pt x="3125054" y="211964"/>
                </a:lnTo>
                <a:lnTo>
                  <a:pt x="3118762" y="258369"/>
                </a:lnTo>
                <a:lnTo>
                  <a:pt x="3111127" y="304334"/>
                </a:lnTo>
                <a:lnTo>
                  <a:pt x="3102172" y="349838"/>
                </a:lnTo>
                <a:lnTo>
                  <a:pt x="3091915" y="394862"/>
                </a:lnTo>
                <a:lnTo>
                  <a:pt x="3080377" y="439383"/>
                </a:lnTo>
                <a:lnTo>
                  <a:pt x="3067580" y="483382"/>
                </a:lnTo>
                <a:lnTo>
                  <a:pt x="3053543" y="526839"/>
                </a:lnTo>
                <a:lnTo>
                  <a:pt x="3038287" y="569732"/>
                </a:lnTo>
                <a:lnTo>
                  <a:pt x="3021832" y="612042"/>
                </a:lnTo>
                <a:lnTo>
                  <a:pt x="3004199" y="653747"/>
                </a:lnTo>
                <a:lnTo>
                  <a:pt x="2985409" y="694828"/>
                </a:lnTo>
                <a:lnTo>
                  <a:pt x="2965482" y="735263"/>
                </a:lnTo>
                <a:lnTo>
                  <a:pt x="2944438" y="775033"/>
                </a:lnTo>
                <a:lnTo>
                  <a:pt x="2922298" y="814117"/>
                </a:lnTo>
                <a:lnTo>
                  <a:pt x="2899082" y="852493"/>
                </a:lnTo>
                <a:lnTo>
                  <a:pt x="2874811" y="890143"/>
                </a:lnTo>
                <a:lnTo>
                  <a:pt x="2849506" y="927044"/>
                </a:lnTo>
                <a:lnTo>
                  <a:pt x="2823187" y="963177"/>
                </a:lnTo>
                <a:lnTo>
                  <a:pt x="2795874" y="998522"/>
                </a:lnTo>
                <a:lnTo>
                  <a:pt x="2767588" y="1033057"/>
                </a:lnTo>
                <a:lnTo>
                  <a:pt x="2738349" y="1066762"/>
                </a:lnTo>
                <a:lnTo>
                  <a:pt x="2708178" y="1099617"/>
                </a:lnTo>
                <a:lnTo>
                  <a:pt x="2677096" y="1131601"/>
                </a:lnTo>
                <a:lnTo>
                  <a:pt x="2645123" y="1162694"/>
                </a:lnTo>
                <a:lnTo>
                  <a:pt x="2612279" y="1192875"/>
                </a:lnTo>
                <a:lnTo>
                  <a:pt x="2578585" y="1222123"/>
                </a:lnTo>
                <a:lnTo>
                  <a:pt x="2544061" y="1250419"/>
                </a:lnTo>
                <a:lnTo>
                  <a:pt x="2508728" y="1277741"/>
                </a:lnTo>
                <a:lnTo>
                  <a:pt x="2472607" y="1304070"/>
                </a:lnTo>
                <a:lnTo>
                  <a:pt x="2435717" y="1329384"/>
                </a:lnTo>
                <a:lnTo>
                  <a:pt x="2398080" y="1353663"/>
                </a:lnTo>
                <a:lnTo>
                  <a:pt x="2359716" y="1376886"/>
                </a:lnTo>
                <a:lnTo>
                  <a:pt x="2320645" y="1399034"/>
                </a:lnTo>
                <a:lnTo>
                  <a:pt x="2280888" y="1420085"/>
                </a:lnTo>
                <a:lnTo>
                  <a:pt x="2240466" y="1440020"/>
                </a:lnTo>
                <a:lnTo>
                  <a:pt x="2199398" y="1458817"/>
                </a:lnTo>
                <a:lnTo>
                  <a:pt x="2157706" y="1476456"/>
                </a:lnTo>
                <a:lnTo>
                  <a:pt x="2115410" y="1492916"/>
                </a:lnTo>
                <a:lnTo>
                  <a:pt x="2072530" y="1508177"/>
                </a:lnTo>
                <a:lnTo>
                  <a:pt x="2029087" y="1522219"/>
                </a:lnTo>
                <a:lnTo>
                  <a:pt x="1985101" y="1535021"/>
                </a:lnTo>
                <a:lnTo>
                  <a:pt x="1940593" y="1546563"/>
                </a:lnTo>
                <a:lnTo>
                  <a:pt x="1895584" y="1556823"/>
                </a:lnTo>
                <a:lnTo>
                  <a:pt x="1850094" y="1565782"/>
                </a:lnTo>
                <a:lnTo>
                  <a:pt x="1804143" y="1573419"/>
                </a:lnTo>
                <a:lnTo>
                  <a:pt x="1757751" y="1579714"/>
                </a:lnTo>
                <a:lnTo>
                  <a:pt x="1710941" y="1584645"/>
                </a:lnTo>
                <a:lnTo>
                  <a:pt x="1663731" y="1588193"/>
                </a:lnTo>
                <a:lnTo>
                  <a:pt x="1616142" y="1590336"/>
                </a:lnTo>
                <a:lnTo>
                  <a:pt x="1568195" y="1591055"/>
                </a:lnTo>
                <a:lnTo>
                  <a:pt x="1520252" y="1590336"/>
                </a:lnTo>
                <a:lnTo>
                  <a:pt x="1472666" y="1588193"/>
                </a:lnTo>
                <a:lnTo>
                  <a:pt x="1425458" y="1584645"/>
                </a:lnTo>
                <a:lnTo>
                  <a:pt x="1378649" y="1579714"/>
                </a:lnTo>
                <a:lnTo>
                  <a:pt x="1332260" y="1573419"/>
                </a:lnTo>
                <a:lnTo>
                  <a:pt x="1286311" y="1565782"/>
                </a:lnTo>
                <a:lnTo>
                  <a:pt x="1240822" y="1556823"/>
                </a:lnTo>
                <a:lnTo>
                  <a:pt x="1195814" y="1546563"/>
                </a:lnTo>
                <a:lnTo>
                  <a:pt x="1151307" y="1535021"/>
                </a:lnTo>
                <a:lnTo>
                  <a:pt x="1107323" y="1522219"/>
                </a:lnTo>
                <a:lnTo>
                  <a:pt x="1063881" y="1508177"/>
                </a:lnTo>
                <a:lnTo>
                  <a:pt x="1021002" y="1492916"/>
                </a:lnTo>
                <a:lnTo>
                  <a:pt x="978706" y="1476456"/>
                </a:lnTo>
                <a:lnTo>
                  <a:pt x="937014" y="1458817"/>
                </a:lnTo>
                <a:lnTo>
                  <a:pt x="895947" y="1440020"/>
                </a:lnTo>
                <a:lnTo>
                  <a:pt x="855525" y="1420085"/>
                </a:lnTo>
                <a:lnTo>
                  <a:pt x="815768" y="1399034"/>
                </a:lnTo>
                <a:lnTo>
                  <a:pt x="776698" y="1376886"/>
                </a:lnTo>
                <a:lnTo>
                  <a:pt x="738333" y="1353663"/>
                </a:lnTo>
                <a:lnTo>
                  <a:pt x="700696" y="1329384"/>
                </a:lnTo>
                <a:lnTo>
                  <a:pt x="663806" y="1304070"/>
                </a:lnTo>
                <a:lnTo>
                  <a:pt x="627685" y="1277741"/>
                </a:lnTo>
                <a:lnTo>
                  <a:pt x="592352" y="1250419"/>
                </a:lnTo>
                <a:lnTo>
                  <a:pt x="557827" y="1222123"/>
                </a:lnTo>
                <a:lnTo>
                  <a:pt x="524133" y="1192875"/>
                </a:lnTo>
                <a:lnTo>
                  <a:pt x="491288" y="1162694"/>
                </a:lnTo>
                <a:lnTo>
                  <a:pt x="459314" y="1131601"/>
                </a:lnTo>
                <a:lnTo>
                  <a:pt x="428231" y="1099617"/>
                </a:lnTo>
                <a:lnTo>
                  <a:pt x="398059" y="1066762"/>
                </a:lnTo>
                <a:lnTo>
                  <a:pt x="368820" y="1033057"/>
                </a:lnTo>
                <a:lnTo>
                  <a:pt x="340533" y="998522"/>
                </a:lnTo>
                <a:lnTo>
                  <a:pt x="313219" y="963177"/>
                </a:lnTo>
                <a:lnTo>
                  <a:pt x="286899" y="927044"/>
                </a:lnTo>
                <a:lnTo>
                  <a:pt x="261593" y="890143"/>
                </a:lnTo>
                <a:lnTo>
                  <a:pt x="237321" y="852493"/>
                </a:lnTo>
                <a:lnTo>
                  <a:pt x="214105" y="814117"/>
                </a:lnTo>
                <a:lnTo>
                  <a:pt x="191964" y="775033"/>
                </a:lnTo>
                <a:lnTo>
                  <a:pt x="170919" y="735263"/>
                </a:lnTo>
                <a:lnTo>
                  <a:pt x="150990" y="694828"/>
                </a:lnTo>
                <a:lnTo>
                  <a:pt x="132199" y="653747"/>
                </a:lnTo>
                <a:lnTo>
                  <a:pt x="114566" y="612042"/>
                </a:lnTo>
                <a:lnTo>
                  <a:pt x="98110" y="569732"/>
                </a:lnTo>
                <a:lnTo>
                  <a:pt x="82853" y="526839"/>
                </a:lnTo>
                <a:lnTo>
                  <a:pt x="68815" y="483382"/>
                </a:lnTo>
                <a:lnTo>
                  <a:pt x="56017" y="439383"/>
                </a:lnTo>
                <a:lnTo>
                  <a:pt x="44479" y="394862"/>
                </a:lnTo>
                <a:lnTo>
                  <a:pt x="34222" y="349838"/>
                </a:lnTo>
                <a:lnTo>
                  <a:pt x="25265" y="304334"/>
                </a:lnTo>
                <a:lnTo>
                  <a:pt x="17631" y="258369"/>
                </a:lnTo>
                <a:lnTo>
                  <a:pt x="11338" y="211964"/>
                </a:lnTo>
                <a:lnTo>
                  <a:pt x="6408" y="165139"/>
                </a:lnTo>
                <a:lnTo>
                  <a:pt x="2861" y="117915"/>
                </a:lnTo>
                <a:lnTo>
                  <a:pt x="718" y="70312"/>
                </a:lnTo>
                <a:lnTo>
                  <a:pt x="0" y="22351"/>
                </a:lnTo>
                <a:lnTo>
                  <a:pt x="381" y="14858"/>
                </a:lnTo>
                <a:lnTo>
                  <a:pt x="749" y="7492"/>
                </a:lnTo>
                <a:lnTo>
                  <a:pt x="1130" y="0"/>
                </a:lnTo>
              </a:path>
            </a:pathLst>
          </a:custGeom>
          <a:ln w="18288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7680" y="2956560"/>
            <a:ext cx="3136900" cy="1545590"/>
          </a:xfrm>
          <a:custGeom>
            <a:avLst/>
            <a:gdLst/>
            <a:ahLst/>
            <a:cxnLst/>
            <a:rect l="l" t="t" r="r" b="b"/>
            <a:pathLst>
              <a:path w="3136900" h="1545589">
                <a:moveTo>
                  <a:pt x="0" y="1545335"/>
                </a:moveTo>
                <a:lnTo>
                  <a:pt x="6972" y="1407287"/>
                </a:lnTo>
                <a:lnTo>
                  <a:pt x="12496" y="1360071"/>
                </a:lnTo>
                <a:lnTo>
                  <a:pt x="19409" y="1313294"/>
                </a:lnTo>
                <a:lnTo>
                  <a:pt x="27692" y="1266977"/>
                </a:lnTo>
                <a:lnTo>
                  <a:pt x="37321" y="1221139"/>
                </a:lnTo>
                <a:lnTo>
                  <a:pt x="48276" y="1175804"/>
                </a:lnTo>
                <a:lnTo>
                  <a:pt x="60536" y="1130991"/>
                </a:lnTo>
                <a:lnTo>
                  <a:pt x="74079" y="1086723"/>
                </a:lnTo>
                <a:lnTo>
                  <a:pt x="88884" y="1043020"/>
                </a:lnTo>
                <a:lnTo>
                  <a:pt x="104930" y="999904"/>
                </a:lnTo>
                <a:lnTo>
                  <a:pt x="122195" y="957397"/>
                </a:lnTo>
                <a:lnTo>
                  <a:pt x="140658" y="915518"/>
                </a:lnTo>
                <a:lnTo>
                  <a:pt x="160298" y="874291"/>
                </a:lnTo>
                <a:lnTo>
                  <a:pt x="181094" y="833735"/>
                </a:lnTo>
                <a:lnTo>
                  <a:pt x="203024" y="793873"/>
                </a:lnTo>
                <a:lnTo>
                  <a:pt x="226066" y="754725"/>
                </a:lnTo>
                <a:lnTo>
                  <a:pt x="250200" y="716313"/>
                </a:lnTo>
                <a:lnTo>
                  <a:pt x="275405" y="678658"/>
                </a:lnTo>
                <a:lnTo>
                  <a:pt x="301658" y="641781"/>
                </a:lnTo>
                <a:lnTo>
                  <a:pt x="328940" y="605704"/>
                </a:lnTo>
                <a:lnTo>
                  <a:pt x="357227" y="570448"/>
                </a:lnTo>
                <a:lnTo>
                  <a:pt x="386500" y="536034"/>
                </a:lnTo>
                <a:lnTo>
                  <a:pt x="416737" y="502483"/>
                </a:lnTo>
                <a:lnTo>
                  <a:pt x="447916" y="469817"/>
                </a:lnTo>
                <a:lnTo>
                  <a:pt x="480016" y="438058"/>
                </a:lnTo>
                <a:lnTo>
                  <a:pt x="513016" y="407225"/>
                </a:lnTo>
                <a:lnTo>
                  <a:pt x="546895" y="377341"/>
                </a:lnTo>
                <a:lnTo>
                  <a:pt x="581631" y="348427"/>
                </a:lnTo>
                <a:lnTo>
                  <a:pt x="617203" y="320503"/>
                </a:lnTo>
                <a:lnTo>
                  <a:pt x="653590" y="293593"/>
                </a:lnTo>
                <a:lnTo>
                  <a:pt x="690770" y="267716"/>
                </a:lnTo>
                <a:lnTo>
                  <a:pt x="728723" y="242893"/>
                </a:lnTo>
                <a:lnTo>
                  <a:pt x="767426" y="219147"/>
                </a:lnTo>
                <a:lnTo>
                  <a:pt x="806859" y="196499"/>
                </a:lnTo>
                <a:lnTo>
                  <a:pt x="847000" y="174969"/>
                </a:lnTo>
                <a:lnTo>
                  <a:pt x="887827" y="154579"/>
                </a:lnTo>
                <a:lnTo>
                  <a:pt x="929321" y="135350"/>
                </a:lnTo>
                <a:lnTo>
                  <a:pt x="971459" y="117304"/>
                </a:lnTo>
                <a:lnTo>
                  <a:pt x="1014220" y="100462"/>
                </a:lnTo>
                <a:lnTo>
                  <a:pt x="1057583" y="84845"/>
                </a:lnTo>
                <a:lnTo>
                  <a:pt x="1101526" y="70474"/>
                </a:lnTo>
                <a:lnTo>
                  <a:pt x="1146028" y="57371"/>
                </a:lnTo>
                <a:lnTo>
                  <a:pt x="1191068" y="45557"/>
                </a:lnTo>
                <a:lnTo>
                  <a:pt x="1236625" y="35053"/>
                </a:lnTo>
                <a:lnTo>
                  <a:pt x="1282677" y="25881"/>
                </a:lnTo>
                <a:lnTo>
                  <a:pt x="1329202" y="18061"/>
                </a:lnTo>
                <a:lnTo>
                  <a:pt x="1376181" y="11616"/>
                </a:lnTo>
                <a:lnTo>
                  <a:pt x="1423591" y="6566"/>
                </a:lnTo>
                <a:lnTo>
                  <a:pt x="1471411" y="2932"/>
                </a:lnTo>
                <a:lnTo>
                  <a:pt x="1519619" y="736"/>
                </a:lnTo>
                <a:lnTo>
                  <a:pt x="1568195" y="0"/>
                </a:lnTo>
                <a:lnTo>
                  <a:pt x="1616772" y="736"/>
                </a:lnTo>
                <a:lnTo>
                  <a:pt x="1664980" y="2932"/>
                </a:lnTo>
                <a:lnTo>
                  <a:pt x="1712800" y="6566"/>
                </a:lnTo>
                <a:lnTo>
                  <a:pt x="1760209" y="11616"/>
                </a:lnTo>
                <a:lnTo>
                  <a:pt x="1807188" y="18061"/>
                </a:lnTo>
                <a:lnTo>
                  <a:pt x="1853713" y="25881"/>
                </a:lnTo>
                <a:lnTo>
                  <a:pt x="1899764" y="35053"/>
                </a:lnTo>
                <a:lnTo>
                  <a:pt x="1945320" y="45557"/>
                </a:lnTo>
                <a:lnTo>
                  <a:pt x="1990360" y="57371"/>
                </a:lnTo>
                <a:lnTo>
                  <a:pt x="2034862" y="70474"/>
                </a:lnTo>
                <a:lnTo>
                  <a:pt x="2078804" y="84845"/>
                </a:lnTo>
                <a:lnTo>
                  <a:pt x="2122166" y="100462"/>
                </a:lnTo>
                <a:lnTo>
                  <a:pt x="2164926" y="117304"/>
                </a:lnTo>
                <a:lnTo>
                  <a:pt x="2207063" y="135350"/>
                </a:lnTo>
                <a:lnTo>
                  <a:pt x="2248556" y="154579"/>
                </a:lnTo>
                <a:lnTo>
                  <a:pt x="2289383" y="174969"/>
                </a:lnTo>
                <a:lnTo>
                  <a:pt x="2329523" y="196499"/>
                </a:lnTo>
                <a:lnTo>
                  <a:pt x="2368955" y="219147"/>
                </a:lnTo>
                <a:lnTo>
                  <a:pt x="2407657" y="242893"/>
                </a:lnTo>
                <a:lnTo>
                  <a:pt x="2445609" y="267715"/>
                </a:lnTo>
                <a:lnTo>
                  <a:pt x="2482788" y="293593"/>
                </a:lnTo>
                <a:lnTo>
                  <a:pt x="2519174" y="320503"/>
                </a:lnTo>
                <a:lnTo>
                  <a:pt x="2554746" y="348427"/>
                </a:lnTo>
                <a:lnTo>
                  <a:pt x="2589481" y="377341"/>
                </a:lnTo>
                <a:lnTo>
                  <a:pt x="2623359" y="407225"/>
                </a:lnTo>
                <a:lnTo>
                  <a:pt x="2656359" y="438058"/>
                </a:lnTo>
                <a:lnTo>
                  <a:pt x="2688458" y="469817"/>
                </a:lnTo>
                <a:lnTo>
                  <a:pt x="2719636" y="502483"/>
                </a:lnTo>
                <a:lnTo>
                  <a:pt x="2749872" y="536034"/>
                </a:lnTo>
                <a:lnTo>
                  <a:pt x="2779145" y="570448"/>
                </a:lnTo>
                <a:lnTo>
                  <a:pt x="2807432" y="605704"/>
                </a:lnTo>
                <a:lnTo>
                  <a:pt x="2834712" y="641781"/>
                </a:lnTo>
                <a:lnTo>
                  <a:pt x="2860966" y="678658"/>
                </a:lnTo>
                <a:lnTo>
                  <a:pt x="2886170" y="716313"/>
                </a:lnTo>
                <a:lnTo>
                  <a:pt x="2910304" y="754725"/>
                </a:lnTo>
                <a:lnTo>
                  <a:pt x="2933346" y="793873"/>
                </a:lnTo>
                <a:lnTo>
                  <a:pt x="2955276" y="833735"/>
                </a:lnTo>
                <a:lnTo>
                  <a:pt x="2976071" y="874291"/>
                </a:lnTo>
                <a:lnTo>
                  <a:pt x="2995711" y="915518"/>
                </a:lnTo>
                <a:lnTo>
                  <a:pt x="3014175" y="957397"/>
                </a:lnTo>
                <a:lnTo>
                  <a:pt x="3031440" y="999904"/>
                </a:lnTo>
                <a:lnTo>
                  <a:pt x="3047486" y="1043020"/>
                </a:lnTo>
                <a:lnTo>
                  <a:pt x="3062292" y="1086723"/>
                </a:lnTo>
                <a:lnTo>
                  <a:pt x="3075836" y="1130991"/>
                </a:lnTo>
                <a:lnTo>
                  <a:pt x="3088096" y="1175804"/>
                </a:lnTo>
                <a:lnTo>
                  <a:pt x="3099052" y="1221139"/>
                </a:lnTo>
                <a:lnTo>
                  <a:pt x="3108683" y="1266977"/>
                </a:lnTo>
                <a:lnTo>
                  <a:pt x="3116966" y="1313294"/>
                </a:lnTo>
                <a:lnTo>
                  <a:pt x="3123881" y="1360071"/>
                </a:lnTo>
                <a:lnTo>
                  <a:pt x="3129407" y="1407287"/>
                </a:lnTo>
                <a:lnTo>
                  <a:pt x="3136392" y="1545335"/>
                </a:lnTo>
              </a:path>
            </a:pathLst>
          </a:custGeom>
          <a:ln w="1828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38654" y="3429000"/>
            <a:ext cx="244347" cy="244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72995" y="3665473"/>
            <a:ext cx="372110" cy="186055"/>
          </a:xfrm>
          <a:custGeom>
            <a:avLst/>
            <a:gdLst/>
            <a:ahLst/>
            <a:cxnLst/>
            <a:rect l="l" t="t" r="r" b="b"/>
            <a:pathLst>
              <a:path w="372110" h="186054">
                <a:moveTo>
                  <a:pt x="371856" y="185674"/>
                </a:moveTo>
                <a:lnTo>
                  <a:pt x="365130" y="136113"/>
                </a:lnTo>
                <a:lnTo>
                  <a:pt x="346201" y="91703"/>
                </a:lnTo>
                <a:lnTo>
                  <a:pt x="316944" y="54165"/>
                </a:lnTo>
                <a:lnTo>
                  <a:pt x="279230" y="25221"/>
                </a:lnTo>
                <a:lnTo>
                  <a:pt x="234934" y="6592"/>
                </a:lnTo>
                <a:lnTo>
                  <a:pt x="185928" y="0"/>
                </a:lnTo>
                <a:lnTo>
                  <a:pt x="136304" y="6592"/>
                </a:lnTo>
                <a:lnTo>
                  <a:pt x="91835" y="25221"/>
                </a:lnTo>
                <a:lnTo>
                  <a:pt x="54244" y="54165"/>
                </a:lnTo>
                <a:lnTo>
                  <a:pt x="25258" y="91703"/>
                </a:lnTo>
                <a:lnTo>
                  <a:pt x="6602" y="136113"/>
                </a:lnTo>
                <a:lnTo>
                  <a:pt x="0" y="185674"/>
                </a:lnTo>
              </a:path>
            </a:pathLst>
          </a:custGeom>
          <a:ln w="15240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53767" y="3806063"/>
            <a:ext cx="221614" cy="247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191" y="0"/>
            <a:ext cx="2273935" cy="2362200"/>
          </a:xfrm>
          <a:custGeom>
            <a:avLst/>
            <a:gdLst/>
            <a:ahLst/>
            <a:cxnLst/>
            <a:rect l="l" t="t" r="r" b="b"/>
            <a:pathLst>
              <a:path w="2273935" h="2362200">
                <a:moveTo>
                  <a:pt x="1958213" y="0"/>
                </a:moveTo>
                <a:lnTo>
                  <a:pt x="0" y="0"/>
                </a:lnTo>
                <a:lnTo>
                  <a:pt x="0" y="2119122"/>
                </a:lnTo>
                <a:lnTo>
                  <a:pt x="241592" y="2362200"/>
                </a:lnTo>
                <a:lnTo>
                  <a:pt x="2273808" y="317500"/>
                </a:lnTo>
                <a:lnTo>
                  <a:pt x="1958213" y="0"/>
                </a:lnTo>
                <a:close/>
              </a:path>
            </a:pathLst>
          </a:custGeom>
          <a:solidFill>
            <a:srgbClr val="505050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81259" y="1869948"/>
            <a:ext cx="0" cy="1087755"/>
          </a:xfrm>
          <a:custGeom>
            <a:avLst/>
            <a:gdLst/>
            <a:ahLst/>
            <a:cxnLst/>
            <a:rect l="l" t="t" r="r" b="b"/>
            <a:pathLst>
              <a:path h="1087755">
                <a:moveTo>
                  <a:pt x="0" y="0"/>
                </a:moveTo>
                <a:lnTo>
                  <a:pt x="0" y="1087627"/>
                </a:lnTo>
              </a:path>
            </a:pathLst>
          </a:custGeom>
          <a:ln w="9144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27335" y="1539239"/>
            <a:ext cx="307848" cy="30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973056" y="1581911"/>
            <a:ext cx="216408" cy="2194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38031" y="3093720"/>
            <a:ext cx="2886710" cy="2886710"/>
          </a:xfrm>
          <a:custGeom>
            <a:avLst/>
            <a:gdLst/>
            <a:ahLst/>
            <a:cxnLst/>
            <a:rect l="l" t="t" r="r" b="b"/>
            <a:pathLst>
              <a:path w="2886709" h="2886710">
                <a:moveTo>
                  <a:pt x="1443227" y="0"/>
                </a:moveTo>
                <a:lnTo>
                  <a:pt x="1394621" y="803"/>
                </a:lnTo>
                <a:lnTo>
                  <a:pt x="1346417" y="3195"/>
                </a:lnTo>
                <a:lnTo>
                  <a:pt x="1298641" y="7152"/>
                </a:lnTo>
                <a:lnTo>
                  <a:pt x="1251317" y="12648"/>
                </a:lnTo>
                <a:lnTo>
                  <a:pt x="1204471" y="19658"/>
                </a:lnTo>
                <a:lnTo>
                  <a:pt x="1158129" y="28156"/>
                </a:lnTo>
                <a:lnTo>
                  <a:pt x="1112315" y="38117"/>
                </a:lnTo>
                <a:lnTo>
                  <a:pt x="1067055" y="49517"/>
                </a:lnTo>
                <a:lnTo>
                  <a:pt x="1022374" y="62328"/>
                </a:lnTo>
                <a:lnTo>
                  <a:pt x="978298" y="76528"/>
                </a:lnTo>
                <a:lnTo>
                  <a:pt x="934851" y="92089"/>
                </a:lnTo>
                <a:lnTo>
                  <a:pt x="892059" y="108988"/>
                </a:lnTo>
                <a:lnTo>
                  <a:pt x="849948" y="127198"/>
                </a:lnTo>
                <a:lnTo>
                  <a:pt x="808541" y="146694"/>
                </a:lnTo>
                <a:lnTo>
                  <a:pt x="767866" y="167452"/>
                </a:lnTo>
                <a:lnTo>
                  <a:pt x="727946" y="189446"/>
                </a:lnTo>
                <a:lnTo>
                  <a:pt x="688808" y="212650"/>
                </a:lnTo>
                <a:lnTo>
                  <a:pt x="650476" y="237039"/>
                </a:lnTo>
                <a:lnTo>
                  <a:pt x="612975" y="262589"/>
                </a:lnTo>
                <a:lnTo>
                  <a:pt x="576332" y="289273"/>
                </a:lnTo>
                <a:lnTo>
                  <a:pt x="540571" y="317067"/>
                </a:lnTo>
                <a:lnTo>
                  <a:pt x="505717" y="345945"/>
                </a:lnTo>
                <a:lnTo>
                  <a:pt x="471796" y="375883"/>
                </a:lnTo>
                <a:lnTo>
                  <a:pt x="438833" y="406854"/>
                </a:lnTo>
                <a:lnTo>
                  <a:pt x="406854" y="438833"/>
                </a:lnTo>
                <a:lnTo>
                  <a:pt x="375883" y="471796"/>
                </a:lnTo>
                <a:lnTo>
                  <a:pt x="345945" y="505717"/>
                </a:lnTo>
                <a:lnTo>
                  <a:pt x="317067" y="540571"/>
                </a:lnTo>
                <a:lnTo>
                  <a:pt x="289273" y="576332"/>
                </a:lnTo>
                <a:lnTo>
                  <a:pt x="262589" y="612975"/>
                </a:lnTo>
                <a:lnTo>
                  <a:pt x="237039" y="650476"/>
                </a:lnTo>
                <a:lnTo>
                  <a:pt x="212650" y="688808"/>
                </a:lnTo>
                <a:lnTo>
                  <a:pt x="189446" y="727946"/>
                </a:lnTo>
                <a:lnTo>
                  <a:pt x="167452" y="767866"/>
                </a:lnTo>
                <a:lnTo>
                  <a:pt x="146694" y="808541"/>
                </a:lnTo>
                <a:lnTo>
                  <a:pt x="127198" y="849948"/>
                </a:lnTo>
                <a:lnTo>
                  <a:pt x="108988" y="892059"/>
                </a:lnTo>
                <a:lnTo>
                  <a:pt x="92089" y="934851"/>
                </a:lnTo>
                <a:lnTo>
                  <a:pt x="76528" y="978298"/>
                </a:lnTo>
                <a:lnTo>
                  <a:pt x="62328" y="1022374"/>
                </a:lnTo>
                <a:lnTo>
                  <a:pt x="49517" y="1067055"/>
                </a:lnTo>
                <a:lnTo>
                  <a:pt x="38117" y="1112315"/>
                </a:lnTo>
                <a:lnTo>
                  <a:pt x="28156" y="1158129"/>
                </a:lnTo>
                <a:lnTo>
                  <a:pt x="19658" y="1204471"/>
                </a:lnTo>
                <a:lnTo>
                  <a:pt x="12648" y="1251317"/>
                </a:lnTo>
                <a:lnTo>
                  <a:pt x="7152" y="1298641"/>
                </a:lnTo>
                <a:lnTo>
                  <a:pt x="3195" y="1346417"/>
                </a:lnTo>
                <a:lnTo>
                  <a:pt x="803" y="1394621"/>
                </a:lnTo>
                <a:lnTo>
                  <a:pt x="0" y="1443227"/>
                </a:lnTo>
                <a:lnTo>
                  <a:pt x="803" y="1491834"/>
                </a:lnTo>
                <a:lnTo>
                  <a:pt x="3195" y="1540038"/>
                </a:lnTo>
                <a:lnTo>
                  <a:pt x="7152" y="1587814"/>
                </a:lnTo>
                <a:lnTo>
                  <a:pt x="12648" y="1635138"/>
                </a:lnTo>
                <a:lnTo>
                  <a:pt x="19658" y="1681984"/>
                </a:lnTo>
                <a:lnTo>
                  <a:pt x="28156" y="1728326"/>
                </a:lnTo>
                <a:lnTo>
                  <a:pt x="38117" y="1774140"/>
                </a:lnTo>
                <a:lnTo>
                  <a:pt x="49517" y="1819400"/>
                </a:lnTo>
                <a:lnTo>
                  <a:pt x="62328" y="1864081"/>
                </a:lnTo>
                <a:lnTo>
                  <a:pt x="76528" y="1908157"/>
                </a:lnTo>
                <a:lnTo>
                  <a:pt x="92089" y="1951604"/>
                </a:lnTo>
                <a:lnTo>
                  <a:pt x="108988" y="1994396"/>
                </a:lnTo>
                <a:lnTo>
                  <a:pt x="127198" y="2036507"/>
                </a:lnTo>
                <a:lnTo>
                  <a:pt x="146694" y="2077914"/>
                </a:lnTo>
                <a:lnTo>
                  <a:pt x="167452" y="2118589"/>
                </a:lnTo>
                <a:lnTo>
                  <a:pt x="189446" y="2158509"/>
                </a:lnTo>
                <a:lnTo>
                  <a:pt x="212650" y="2197647"/>
                </a:lnTo>
                <a:lnTo>
                  <a:pt x="237039" y="2235979"/>
                </a:lnTo>
                <a:lnTo>
                  <a:pt x="262589" y="2273480"/>
                </a:lnTo>
                <a:lnTo>
                  <a:pt x="289273" y="2310123"/>
                </a:lnTo>
                <a:lnTo>
                  <a:pt x="317067" y="2345884"/>
                </a:lnTo>
                <a:lnTo>
                  <a:pt x="345945" y="2380738"/>
                </a:lnTo>
                <a:lnTo>
                  <a:pt x="375883" y="2414659"/>
                </a:lnTo>
                <a:lnTo>
                  <a:pt x="406854" y="2447622"/>
                </a:lnTo>
                <a:lnTo>
                  <a:pt x="438833" y="2479601"/>
                </a:lnTo>
                <a:lnTo>
                  <a:pt x="471796" y="2510572"/>
                </a:lnTo>
                <a:lnTo>
                  <a:pt x="505717" y="2540510"/>
                </a:lnTo>
                <a:lnTo>
                  <a:pt x="540571" y="2569388"/>
                </a:lnTo>
                <a:lnTo>
                  <a:pt x="576332" y="2597182"/>
                </a:lnTo>
                <a:lnTo>
                  <a:pt x="612975" y="2623866"/>
                </a:lnTo>
                <a:lnTo>
                  <a:pt x="650476" y="2649416"/>
                </a:lnTo>
                <a:lnTo>
                  <a:pt x="688808" y="2673805"/>
                </a:lnTo>
                <a:lnTo>
                  <a:pt x="727946" y="2697009"/>
                </a:lnTo>
                <a:lnTo>
                  <a:pt x="767866" y="2719003"/>
                </a:lnTo>
                <a:lnTo>
                  <a:pt x="808541" y="2739761"/>
                </a:lnTo>
                <a:lnTo>
                  <a:pt x="849948" y="2759257"/>
                </a:lnTo>
                <a:lnTo>
                  <a:pt x="892059" y="2777467"/>
                </a:lnTo>
                <a:lnTo>
                  <a:pt x="934851" y="2794366"/>
                </a:lnTo>
                <a:lnTo>
                  <a:pt x="978298" y="2809927"/>
                </a:lnTo>
                <a:lnTo>
                  <a:pt x="1022374" y="2824127"/>
                </a:lnTo>
                <a:lnTo>
                  <a:pt x="1067055" y="2836938"/>
                </a:lnTo>
                <a:lnTo>
                  <a:pt x="1112315" y="2848338"/>
                </a:lnTo>
                <a:lnTo>
                  <a:pt x="1158129" y="2858299"/>
                </a:lnTo>
                <a:lnTo>
                  <a:pt x="1204471" y="2866797"/>
                </a:lnTo>
                <a:lnTo>
                  <a:pt x="1251317" y="2873807"/>
                </a:lnTo>
                <a:lnTo>
                  <a:pt x="1298641" y="2879303"/>
                </a:lnTo>
                <a:lnTo>
                  <a:pt x="1346417" y="2883260"/>
                </a:lnTo>
                <a:lnTo>
                  <a:pt x="1394621" y="2885652"/>
                </a:lnTo>
                <a:lnTo>
                  <a:pt x="1443227" y="2886455"/>
                </a:lnTo>
                <a:lnTo>
                  <a:pt x="1491834" y="2885652"/>
                </a:lnTo>
                <a:lnTo>
                  <a:pt x="1540038" y="2883260"/>
                </a:lnTo>
                <a:lnTo>
                  <a:pt x="1587814" y="2879303"/>
                </a:lnTo>
                <a:lnTo>
                  <a:pt x="1635138" y="2873807"/>
                </a:lnTo>
                <a:lnTo>
                  <a:pt x="1681984" y="2866797"/>
                </a:lnTo>
                <a:lnTo>
                  <a:pt x="1728326" y="2858299"/>
                </a:lnTo>
                <a:lnTo>
                  <a:pt x="1774140" y="2848338"/>
                </a:lnTo>
                <a:lnTo>
                  <a:pt x="1819400" y="2836938"/>
                </a:lnTo>
                <a:lnTo>
                  <a:pt x="1864081" y="2824127"/>
                </a:lnTo>
                <a:lnTo>
                  <a:pt x="1908157" y="2809927"/>
                </a:lnTo>
                <a:lnTo>
                  <a:pt x="1951604" y="2794366"/>
                </a:lnTo>
                <a:lnTo>
                  <a:pt x="1994396" y="2777467"/>
                </a:lnTo>
                <a:lnTo>
                  <a:pt x="2036507" y="2759257"/>
                </a:lnTo>
                <a:lnTo>
                  <a:pt x="2077914" y="2739761"/>
                </a:lnTo>
                <a:lnTo>
                  <a:pt x="2118589" y="2719003"/>
                </a:lnTo>
                <a:lnTo>
                  <a:pt x="2158509" y="2697009"/>
                </a:lnTo>
                <a:lnTo>
                  <a:pt x="2197647" y="2673805"/>
                </a:lnTo>
                <a:lnTo>
                  <a:pt x="2235979" y="2649416"/>
                </a:lnTo>
                <a:lnTo>
                  <a:pt x="2273480" y="2623866"/>
                </a:lnTo>
                <a:lnTo>
                  <a:pt x="2310123" y="2597182"/>
                </a:lnTo>
                <a:lnTo>
                  <a:pt x="2345884" y="2569388"/>
                </a:lnTo>
                <a:lnTo>
                  <a:pt x="2380738" y="2540510"/>
                </a:lnTo>
                <a:lnTo>
                  <a:pt x="2414659" y="2510572"/>
                </a:lnTo>
                <a:lnTo>
                  <a:pt x="2447622" y="2479601"/>
                </a:lnTo>
                <a:lnTo>
                  <a:pt x="2479601" y="2447622"/>
                </a:lnTo>
                <a:lnTo>
                  <a:pt x="2510572" y="2414659"/>
                </a:lnTo>
                <a:lnTo>
                  <a:pt x="2540510" y="2380738"/>
                </a:lnTo>
                <a:lnTo>
                  <a:pt x="2569388" y="2345884"/>
                </a:lnTo>
                <a:lnTo>
                  <a:pt x="2597182" y="2310123"/>
                </a:lnTo>
                <a:lnTo>
                  <a:pt x="2623866" y="2273480"/>
                </a:lnTo>
                <a:lnTo>
                  <a:pt x="2649416" y="2235979"/>
                </a:lnTo>
                <a:lnTo>
                  <a:pt x="2673805" y="2197647"/>
                </a:lnTo>
                <a:lnTo>
                  <a:pt x="2697009" y="2158509"/>
                </a:lnTo>
                <a:lnTo>
                  <a:pt x="2719003" y="2118589"/>
                </a:lnTo>
                <a:lnTo>
                  <a:pt x="2739761" y="2077914"/>
                </a:lnTo>
                <a:lnTo>
                  <a:pt x="2759257" y="2036507"/>
                </a:lnTo>
                <a:lnTo>
                  <a:pt x="2777467" y="1994396"/>
                </a:lnTo>
                <a:lnTo>
                  <a:pt x="2794366" y="1951604"/>
                </a:lnTo>
                <a:lnTo>
                  <a:pt x="2809927" y="1908157"/>
                </a:lnTo>
                <a:lnTo>
                  <a:pt x="2824127" y="1864081"/>
                </a:lnTo>
                <a:lnTo>
                  <a:pt x="2836938" y="1819400"/>
                </a:lnTo>
                <a:lnTo>
                  <a:pt x="2848338" y="1774140"/>
                </a:lnTo>
                <a:lnTo>
                  <a:pt x="2858299" y="1728326"/>
                </a:lnTo>
                <a:lnTo>
                  <a:pt x="2866797" y="1681984"/>
                </a:lnTo>
                <a:lnTo>
                  <a:pt x="2873807" y="1635138"/>
                </a:lnTo>
                <a:lnTo>
                  <a:pt x="2879303" y="1587814"/>
                </a:lnTo>
                <a:lnTo>
                  <a:pt x="2883260" y="1540038"/>
                </a:lnTo>
                <a:lnTo>
                  <a:pt x="2885652" y="1491834"/>
                </a:lnTo>
                <a:lnTo>
                  <a:pt x="2886456" y="1443227"/>
                </a:lnTo>
                <a:lnTo>
                  <a:pt x="2885652" y="1394621"/>
                </a:lnTo>
                <a:lnTo>
                  <a:pt x="2883260" y="1346417"/>
                </a:lnTo>
                <a:lnTo>
                  <a:pt x="2879303" y="1298641"/>
                </a:lnTo>
                <a:lnTo>
                  <a:pt x="2873807" y="1251317"/>
                </a:lnTo>
                <a:lnTo>
                  <a:pt x="2866797" y="1204471"/>
                </a:lnTo>
                <a:lnTo>
                  <a:pt x="2858299" y="1158129"/>
                </a:lnTo>
                <a:lnTo>
                  <a:pt x="2848338" y="1112315"/>
                </a:lnTo>
                <a:lnTo>
                  <a:pt x="2836938" y="1067055"/>
                </a:lnTo>
                <a:lnTo>
                  <a:pt x="2824127" y="1022374"/>
                </a:lnTo>
                <a:lnTo>
                  <a:pt x="2809927" y="978298"/>
                </a:lnTo>
                <a:lnTo>
                  <a:pt x="2794366" y="934851"/>
                </a:lnTo>
                <a:lnTo>
                  <a:pt x="2777467" y="892059"/>
                </a:lnTo>
                <a:lnTo>
                  <a:pt x="2759257" y="849948"/>
                </a:lnTo>
                <a:lnTo>
                  <a:pt x="2739761" y="808541"/>
                </a:lnTo>
                <a:lnTo>
                  <a:pt x="2719003" y="767866"/>
                </a:lnTo>
                <a:lnTo>
                  <a:pt x="2697009" y="727946"/>
                </a:lnTo>
                <a:lnTo>
                  <a:pt x="2673805" y="688808"/>
                </a:lnTo>
                <a:lnTo>
                  <a:pt x="2649416" y="650476"/>
                </a:lnTo>
                <a:lnTo>
                  <a:pt x="2623866" y="612975"/>
                </a:lnTo>
                <a:lnTo>
                  <a:pt x="2597182" y="576332"/>
                </a:lnTo>
                <a:lnTo>
                  <a:pt x="2569388" y="540571"/>
                </a:lnTo>
                <a:lnTo>
                  <a:pt x="2540510" y="505717"/>
                </a:lnTo>
                <a:lnTo>
                  <a:pt x="2510572" y="471796"/>
                </a:lnTo>
                <a:lnTo>
                  <a:pt x="2479601" y="438833"/>
                </a:lnTo>
                <a:lnTo>
                  <a:pt x="2447622" y="406854"/>
                </a:lnTo>
                <a:lnTo>
                  <a:pt x="2414659" y="375883"/>
                </a:lnTo>
                <a:lnTo>
                  <a:pt x="2380738" y="345945"/>
                </a:lnTo>
                <a:lnTo>
                  <a:pt x="2345884" y="317067"/>
                </a:lnTo>
                <a:lnTo>
                  <a:pt x="2310123" y="289273"/>
                </a:lnTo>
                <a:lnTo>
                  <a:pt x="2273480" y="262589"/>
                </a:lnTo>
                <a:lnTo>
                  <a:pt x="2235979" y="237039"/>
                </a:lnTo>
                <a:lnTo>
                  <a:pt x="2197647" y="212650"/>
                </a:lnTo>
                <a:lnTo>
                  <a:pt x="2158509" y="189446"/>
                </a:lnTo>
                <a:lnTo>
                  <a:pt x="2118589" y="167452"/>
                </a:lnTo>
                <a:lnTo>
                  <a:pt x="2077914" y="146694"/>
                </a:lnTo>
                <a:lnTo>
                  <a:pt x="2036507" y="127198"/>
                </a:lnTo>
                <a:lnTo>
                  <a:pt x="1994396" y="108988"/>
                </a:lnTo>
                <a:lnTo>
                  <a:pt x="1951604" y="92089"/>
                </a:lnTo>
                <a:lnTo>
                  <a:pt x="1908157" y="76528"/>
                </a:lnTo>
                <a:lnTo>
                  <a:pt x="1864081" y="62328"/>
                </a:lnTo>
                <a:lnTo>
                  <a:pt x="1819400" y="49517"/>
                </a:lnTo>
                <a:lnTo>
                  <a:pt x="1774140" y="38117"/>
                </a:lnTo>
                <a:lnTo>
                  <a:pt x="1728326" y="28156"/>
                </a:lnTo>
                <a:lnTo>
                  <a:pt x="1681984" y="19658"/>
                </a:lnTo>
                <a:lnTo>
                  <a:pt x="1635138" y="12648"/>
                </a:lnTo>
                <a:lnTo>
                  <a:pt x="1587814" y="7152"/>
                </a:lnTo>
                <a:lnTo>
                  <a:pt x="1540038" y="3195"/>
                </a:lnTo>
                <a:lnTo>
                  <a:pt x="1491834" y="803"/>
                </a:lnTo>
                <a:lnTo>
                  <a:pt x="144322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38031" y="3093720"/>
            <a:ext cx="2886710" cy="2886710"/>
          </a:xfrm>
          <a:custGeom>
            <a:avLst/>
            <a:gdLst/>
            <a:ahLst/>
            <a:cxnLst/>
            <a:rect l="l" t="t" r="r" b="b"/>
            <a:pathLst>
              <a:path w="2886709" h="2886710">
                <a:moveTo>
                  <a:pt x="0" y="1443227"/>
                </a:moveTo>
                <a:lnTo>
                  <a:pt x="803" y="1394621"/>
                </a:lnTo>
                <a:lnTo>
                  <a:pt x="3195" y="1346417"/>
                </a:lnTo>
                <a:lnTo>
                  <a:pt x="7152" y="1298641"/>
                </a:lnTo>
                <a:lnTo>
                  <a:pt x="12648" y="1251317"/>
                </a:lnTo>
                <a:lnTo>
                  <a:pt x="19658" y="1204471"/>
                </a:lnTo>
                <a:lnTo>
                  <a:pt x="28156" y="1158129"/>
                </a:lnTo>
                <a:lnTo>
                  <a:pt x="38117" y="1112315"/>
                </a:lnTo>
                <a:lnTo>
                  <a:pt x="49517" y="1067055"/>
                </a:lnTo>
                <a:lnTo>
                  <a:pt x="62328" y="1022374"/>
                </a:lnTo>
                <a:lnTo>
                  <a:pt x="76528" y="978298"/>
                </a:lnTo>
                <a:lnTo>
                  <a:pt x="92089" y="934851"/>
                </a:lnTo>
                <a:lnTo>
                  <a:pt x="108988" y="892059"/>
                </a:lnTo>
                <a:lnTo>
                  <a:pt x="127198" y="849948"/>
                </a:lnTo>
                <a:lnTo>
                  <a:pt x="146694" y="808541"/>
                </a:lnTo>
                <a:lnTo>
                  <a:pt x="167452" y="767866"/>
                </a:lnTo>
                <a:lnTo>
                  <a:pt x="189446" y="727946"/>
                </a:lnTo>
                <a:lnTo>
                  <a:pt x="212650" y="688808"/>
                </a:lnTo>
                <a:lnTo>
                  <a:pt x="237039" y="650476"/>
                </a:lnTo>
                <a:lnTo>
                  <a:pt x="262589" y="612975"/>
                </a:lnTo>
                <a:lnTo>
                  <a:pt x="289273" y="576332"/>
                </a:lnTo>
                <a:lnTo>
                  <a:pt x="317067" y="540571"/>
                </a:lnTo>
                <a:lnTo>
                  <a:pt x="345945" y="505717"/>
                </a:lnTo>
                <a:lnTo>
                  <a:pt x="375883" y="471796"/>
                </a:lnTo>
                <a:lnTo>
                  <a:pt x="406854" y="438833"/>
                </a:lnTo>
                <a:lnTo>
                  <a:pt x="438833" y="406854"/>
                </a:lnTo>
                <a:lnTo>
                  <a:pt x="471796" y="375883"/>
                </a:lnTo>
                <a:lnTo>
                  <a:pt x="505717" y="345945"/>
                </a:lnTo>
                <a:lnTo>
                  <a:pt x="540571" y="317067"/>
                </a:lnTo>
                <a:lnTo>
                  <a:pt x="576332" y="289273"/>
                </a:lnTo>
                <a:lnTo>
                  <a:pt x="612975" y="262589"/>
                </a:lnTo>
                <a:lnTo>
                  <a:pt x="650476" y="237039"/>
                </a:lnTo>
                <a:lnTo>
                  <a:pt x="688808" y="212650"/>
                </a:lnTo>
                <a:lnTo>
                  <a:pt x="727946" y="189446"/>
                </a:lnTo>
                <a:lnTo>
                  <a:pt x="767866" y="167452"/>
                </a:lnTo>
                <a:lnTo>
                  <a:pt x="808541" y="146694"/>
                </a:lnTo>
                <a:lnTo>
                  <a:pt x="849948" y="127198"/>
                </a:lnTo>
                <a:lnTo>
                  <a:pt x="892059" y="108988"/>
                </a:lnTo>
                <a:lnTo>
                  <a:pt x="934851" y="92089"/>
                </a:lnTo>
                <a:lnTo>
                  <a:pt x="978298" y="76528"/>
                </a:lnTo>
                <a:lnTo>
                  <a:pt x="1022374" y="62328"/>
                </a:lnTo>
                <a:lnTo>
                  <a:pt x="1067055" y="49517"/>
                </a:lnTo>
                <a:lnTo>
                  <a:pt x="1112315" y="38117"/>
                </a:lnTo>
                <a:lnTo>
                  <a:pt x="1158129" y="28156"/>
                </a:lnTo>
                <a:lnTo>
                  <a:pt x="1204471" y="19658"/>
                </a:lnTo>
                <a:lnTo>
                  <a:pt x="1251317" y="12648"/>
                </a:lnTo>
                <a:lnTo>
                  <a:pt x="1298641" y="7152"/>
                </a:lnTo>
                <a:lnTo>
                  <a:pt x="1346417" y="3195"/>
                </a:lnTo>
                <a:lnTo>
                  <a:pt x="1394621" y="803"/>
                </a:lnTo>
                <a:lnTo>
                  <a:pt x="1443227" y="0"/>
                </a:lnTo>
                <a:lnTo>
                  <a:pt x="1491834" y="803"/>
                </a:lnTo>
                <a:lnTo>
                  <a:pt x="1540038" y="3195"/>
                </a:lnTo>
                <a:lnTo>
                  <a:pt x="1587814" y="7152"/>
                </a:lnTo>
                <a:lnTo>
                  <a:pt x="1635138" y="12648"/>
                </a:lnTo>
                <a:lnTo>
                  <a:pt x="1681984" y="19658"/>
                </a:lnTo>
                <a:lnTo>
                  <a:pt x="1728326" y="28156"/>
                </a:lnTo>
                <a:lnTo>
                  <a:pt x="1774140" y="38117"/>
                </a:lnTo>
                <a:lnTo>
                  <a:pt x="1819400" y="49517"/>
                </a:lnTo>
                <a:lnTo>
                  <a:pt x="1864081" y="62328"/>
                </a:lnTo>
                <a:lnTo>
                  <a:pt x="1908157" y="76528"/>
                </a:lnTo>
                <a:lnTo>
                  <a:pt x="1951604" y="92089"/>
                </a:lnTo>
                <a:lnTo>
                  <a:pt x="1994396" y="108988"/>
                </a:lnTo>
                <a:lnTo>
                  <a:pt x="2036507" y="127198"/>
                </a:lnTo>
                <a:lnTo>
                  <a:pt x="2077914" y="146694"/>
                </a:lnTo>
                <a:lnTo>
                  <a:pt x="2118589" y="167452"/>
                </a:lnTo>
                <a:lnTo>
                  <a:pt x="2158509" y="189446"/>
                </a:lnTo>
                <a:lnTo>
                  <a:pt x="2197647" y="212650"/>
                </a:lnTo>
                <a:lnTo>
                  <a:pt x="2235979" y="237039"/>
                </a:lnTo>
                <a:lnTo>
                  <a:pt x="2273480" y="262589"/>
                </a:lnTo>
                <a:lnTo>
                  <a:pt x="2310123" y="289273"/>
                </a:lnTo>
                <a:lnTo>
                  <a:pt x="2345884" y="317067"/>
                </a:lnTo>
                <a:lnTo>
                  <a:pt x="2380738" y="345945"/>
                </a:lnTo>
                <a:lnTo>
                  <a:pt x="2414659" y="375883"/>
                </a:lnTo>
                <a:lnTo>
                  <a:pt x="2447622" y="406854"/>
                </a:lnTo>
                <a:lnTo>
                  <a:pt x="2479601" y="438833"/>
                </a:lnTo>
                <a:lnTo>
                  <a:pt x="2510572" y="471796"/>
                </a:lnTo>
                <a:lnTo>
                  <a:pt x="2540510" y="505717"/>
                </a:lnTo>
                <a:lnTo>
                  <a:pt x="2569388" y="540571"/>
                </a:lnTo>
                <a:lnTo>
                  <a:pt x="2597182" y="576332"/>
                </a:lnTo>
                <a:lnTo>
                  <a:pt x="2623866" y="612975"/>
                </a:lnTo>
                <a:lnTo>
                  <a:pt x="2649416" y="650476"/>
                </a:lnTo>
                <a:lnTo>
                  <a:pt x="2673805" y="688808"/>
                </a:lnTo>
                <a:lnTo>
                  <a:pt x="2697009" y="727946"/>
                </a:lnTo>
                <a:lnTo>
                  <a:pt x="2719003" y="767866"/>
                </a:lnTo>
                <a:lnTo>
                  <a:pt x="2739761" y="808541"/>
                </a:lnTo>
                <a:lnTo>
                  <a:pt x="2759257" y="849948"/>
                </a:lnTo>
                <a:lnTo>
                  <a:pt x="2777467" y="892059"/>
                </a:lnTo>
                <a:lnTo>
                  <a:pt x="2794366" y="934851"/>
                </a:lnTo>
                <a:lnTo>
                  <a:pt x="2809927" y="978298"/>
                </a:lnTo>
                <a:lnTo>
                  <a:pt x="2824127" y="1022374"/>
                </a:lnTo>
                <a:lnTo>
                  <a:pt x="2836938" y="1067055"/>
                </a:lnTo>
                <a:lnTo>
                  <a:pt x="2848338" y="1112315"/>
                </a:lnTo>
                <a:lnTo>
                  <a:pt x="2858299" y="1158129"/>
                </a:lnTo>
                <a:lnTo>
                  <a:pt x="2866797" y="1204471"/>
                </a:lnTo>
                <a:lnTo>
                  <a:pt x="2873807" y="1251317"/>
                </a:lnTo>
                <a:lnTo>
                  <a:pt x="2879303" y="1298641"/>
                </a:lnTo>
                <a:lnTo>
                  <a:pt x="2883260" y="1346417"/>
                </a:lnTo>
                <a:lnTo>
                  <a:pt x="2885652" y="1394621"/>
                </a:lnTo>
                <a:lnTo>
                  <a:pt x="2886456" y="1443227"/>
                </a:lnTo>
                <a:lnTo>
                  <a:pt x="2885652" y="1491834"/>
                </a:lnTo>
                <a:lnTo>
                  <a:pt x="2883260" y="1540038"/>
                </a:lnTo>
                <a:lnTo>
                  <a:pt x="2879303" y="1587814"/>
                </a:lnTo>
                <a:lnTo>
                  <a:pt x="2873807" y="1635138"/>
                </a:lnTo>
                <a:lnTo>
                  <a:pt x="2866797" y="1681984"/>
                </a:lnTo>
                <a:lnTo>
                  <a:pt x="2858299" y="1728326"/>
                </a:lnTo>
                <a:lnTo>
                  <a:pt x="2848338" y="1774140"/>
                </a:lnTo>
                <a:lnTo>
                  <a:pt x="2836938" y="1819400"/>
                </a:lnTo>
                <a:lnTo>
                  <a:pt x="2824127" y="1864081"/>
                </a:lnTo>
                <a:lnTo>
                  <a:pt x="2809927" y="1908157"/>
                </a:lnTo>
                <a:lnTo>
                  <a:pt x="2794366" y="1951604"/>
                </a:lnTo>
                <a:lnTo>
                  <a:pt x="2777467" y="1994396"/>
                </a:lnTo>
                <a:lnTo>
                  <a:pt x="2759257" y="2036507"/>
                </a:lnTo>
                <a:lnTo>
                  <a:pt x="2739761" y="2077914"/>
                </a:lnTo>
                <a:lnTo>
                  <a:pt x="2719003" y="2118589"/>
                </a:lnTo>
                <a:lnTo>
                  <a:pt x="2697009" y="2158509"/>
                </a:lnTo>
                <a:lnTo>
                  <a:pt x="2673805" y="2197647"/>
                </a:lnTo>
                <a:lnTo>
                  <a:pt x="2649416" y="2235979"/>
                </a:lnTo>
                <a:lnTo>
                  <a:pt x="2623866" y="2273480"/>
                </a:lnTo>
                <a:lnTo>
                  <a:pt x="2597182" y="2310123"/>
                </a:lnTo>
                <a:lnTo>
                  <a:pt x="2569388" y="2345884"/>
                </a:lnTo>
                <a:lnTo>
                  <a:pt x="2540510" y="2380738"/>
                </a:lnTo>
                <a:lnTo>
                  <a:pt x="2510572" y="2414659"/>
                </a:lnTo>
                <a:lnTo>
                  <a:pt x="2479601" y="2447622"/>
                </a:lnTo>
                <a:lnTo>
                  <a:pt x="2447622" y="2479601"/>
                </a:lnTo>
                <a:lnTo>
                  <a:pt x="2414659" y="2510572"/>
                </a:lnTo>
                <a:lnTo>
                  <a:pt x="2380738" y="2540510"/>
                </a:lnTo>
                <a:lnTo>
                  <a:pt x="2345884" y="2569388"/>
                </a:lnTo>
                <a:lnTo>
                  <a:pt x="2310123" y="2597182"/>
                </a:lnTo>
                <a:lnTo>
                  <a:pt x="2273480" y="2623866"/>
                </a:lnTo>
                <a:lnTo>
                  <a:pt x="2235979" y="2649416"/>
                </a:lnTo>
                <a:lnTo>
                  <a:pt x="2197647" y="2673805"/>
                </a:lnTo>
                <a:lnTo>
                  <a:pt x="2158509" y="2697009"/>
                </a:lnTo>
                <a:lnTo>
                  <a:pt x="2118589" y="2719003"/>
                </a:lnTo>
                <a:lnTo>
                  <a:pt x="2077914" y="2739761"/>
                </a:lnTo>
                <a:lnTo>
                  <a:pt x="2036507" y="2759257"/>
                </a:lnTo>
                <a:lnTo>
                  <a:pt x="1994396" y="2777467"/>
                </a:lnTo>
                <a:lnTo>
                  <a:pt x="1951604" y="2794366"/>
                </a:lnTo>
                <a:lnTo>
                  <a:pt x="1908157" y="2809927"/>
                </a:lnTo>
                <a:lnTo>
                  <a:pt x="1864081" y="2824127"/>
                </a:lnTo>
                <a:lnTo>
                  <a:pt x="1819400" y="2836938"/>
                </a:lnTo>
                <a:lnTo>
                  <a:pt x="1774140" y="2848338"/>
                </a:lnTo>
                <a:lnTo>
                  <a:pt x="1728326" y="2858299"/>
                </a:lnTo>
                <a:lnTo>
                  <a:pt x="1681984" y="2866797"/>
                </a:lnTo>
                <a:lnTo>
                  <a:pt x="1635138" y="2873807"/>
                </a:lnTo>
                <a:lnTo>
                  <a:pt x="1587814" y="2879303"/>
                </a:lnTo>
                <a:lnTo>
                  <a:pt x="1540038" y="2883260"/>
                </a:lnTo>
                <a:lnTo>
                  <a:pt x="1491834" y="2885652"/>
                </a:lnTo>
                <a:lnTo>
                  <a:pt x="1443227" y="2886455"/>
                </a:lnTo>
                <a:lnTo>
                  <a:pt x="1394621" y="2885652"/>
                </a:lnTo>
                <a:lnTo>
                  <a:pt x="1346417" y="2883260"/>
                </a:lnTo>
                <a:lnTo>
                  <a:pt x="1298641" y="2879303"/>
                </a:lnTo>
                <a:lnTo>
                  <a:pt x="1251317" y="2873807"/>
                </a:lnTo>
                <a:lnTo>
                  <a:pt x="1204471" y="2866797"/>
                </a:lnTo>
                <a:lnTo>
                  <a:pt x="1158129" y="2858299"/>
                </a:lnTo>
                <a:lnTo>
                  <a:pt x="1112315" y="2848338"/>
                </a:lnTo>
                <a:lnTo>
                  <a:pt x="1067055" y="2836938"/>
                </a:lnTo>
                <a:lnTo>
                  <a:pt x="1022374" y="2824127"/>
                </a:lnTo>
                <a:lnTo>
                  <a:pt x="978298" y="2809927"/>
                </a:lnTo>
                <a:lnTo>
                  <a:pt x="934851" y="2794366"/>
                </a:lnTo>
                <a:lnTo>
                  <a:pt x="892059" y="2777467"/>
                </a:lnTo>
                <a:lnTo>
                  <a:pt x="849948" y="2759257"/>
                </a:lnTo>
                <a:lnTo>
                  <a:pt x="808541" y="2739761"/>
                </a:lnTo>
                <a:lnTo>
                  <a:pt x="767866" y="2719003"/>
                </a:lnTo>
                <a:lnTo>
                  <a:pt x="727946" y="2697009"/>
                </a:lnTo>
                <a:lnTo>
                  <a:pt x="688808" y="2673805"/>
                </a:lnTo>
                <a:lnTo>
                  <a:pt x="650476" y="2649416"/>
                </a:lnTo>
                <a:lnTo>
                  <a:pt x="612975" y="2623866"/>
                </a:lnTo>
                <a:lnTo>
                  <a:pt x="576332" y="2597182"/>
                </a:lnTo>
                <a:lnTo>
                  <a:pt x="540571" y="2569388"/>
                </a:lnTo>
                <a:lnTo>
                  <a:pt x="505717" y="2540510"/>
                </a:lnTo>
                <a:lnTo>
                  <a:pt x="471796" y="2510572"/>
                </a:lnTo>
                <a:lnTo>
                  <a:pt x="438833" y="2479601"/>
                </a:lnTo>
                <a:lnTo>
                  <a:pt x="406854" y="2447622"/>
                </a:lnTo>
                <a:lnTo>
                  <a:pt x="375883" y="2414659"/>
                </a:lnTo>
                <a:lnTo>
                  <a:pt x="345945" y="2380738"/>
                </a:lnTo>
                <a:lnTo>
                  <a:pt x="317067" y="2345884"/>
                </a:lnTo>
                <a:lnTo>
                  <a:pt x="289273" y="2310123"/>
                </a:lnTo>
                <a:lnTo>
                  <a:pt x="262589" y="2273480"/>
                </a:lnTo>
                <a:lnTo>
                  <a:pt x="237039" y="2235979"/>
                </a:lnTo>
                <a:lnTo>
                  <a:pt x="212650" y="2197647"/>
                </a:lnTo>
                <a:lnTo>
                  <a:pt x="189446" y="2158509"/>
                </a:lnTo>
                <a:lnTo>
                  <a:pt x="167452" y="2118589"/>
                </a:lnTo>
                <a:lnTo>
                  <a:pt x="146694" y="2077914"/>
                </a:lnTo>
                <a:lnTo>
                  <a:pt x="127198" y="2036507"/>
                </a:lnTo>
                <a:lnTo>
                  <a:pt x="108988" y="1994396"/>
                </a:lnTo>
                <a:lnTo>
                  <a:pt x="92089" y="1951604"/>
                </a:lnTo>
                <a:lnTo>
                  <a:pt x="76528" y="1908157"/>
                </a:lnTo>
                <a:lnTo>
                  <a:pt x="62328" y="1864081"/>
                </a:lnTo>
                <a:lnTo>
                  <a:pt x="49517" y="1819400"/>
                </a:lnTo>
                <a:lnTo>
                  <a:pt x="38117" y="1774140"/>
                </a:lnTo>
                <a:lnTo>
                  <a:pt x="28156" y="1728326"/>
                </a:lnTo>
                <a:lnTo>
                  <a:pt x="19658" y="1681984"/>
                </a:lnTo>
                <a:lnTo>
                  <a:pt x="12648" y="1635138"/>
                </a:lnTo>
                <a:lnTo>
                  <a:pt x="7152" y="1587814"/>
                </a:lnTo>
                <a:lnTo>
                  <a:pt x="3195" y="1540038"/>
                </a:lnTo>
                <a:lnTo>
                  <a:pt x="803" y="1491834"/>
                </a:lnTo>
                <a:lnTo>
                  <a:pt x="0" y="1443227"/>
                </a:lnTo>
                <a:close/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13064" y="4501896"/>
            <a:ext cx="3136900" cy="1591310"/>
          </a:xfrm>
          <a:custGeom>
            <a:avLst/>
            <a:gdLst/>
            <a:ahLst/>
            <a:cxnLst/>
            <a:rect l="l" t="t" r="r" b="b"/>
            <a:pathLst>
              <a:path w="3136900" h="1591310">
                <a:moveTo>
                  <a:pt x="3135249" y="0"/>
                </a:moveTo>
                <a:lnTo>
                  <a:pt x="3135629" y="7492"/>
                </a:lnTo>
                <a:lnTo>
                  <a:pt x="3136010" y="14858"/>
                </a:lnTo>
                <a:lnTo>
                  <a:pt x="3136391" y="22351"/>
                </a:lnTo>
                <a:lnTo>
                  <a:pt x="3135673" y="70312"/>
                </a:lnTo>
                <a:lnTo>
                  <a:pt x="3133530" y="117915"/>
                </a:lnTo>
                <a:lnTo>
                  <a:pt x="3129983" y="165139"/>
                </a:lnTo>
                <a:lnTo>
                  <a:pt x="3125054" y="211964"/>
                </a:lnTo>
                <a:lnTo>
                  <a:pt x="3118762" y="258369"/>
                </a:lnTo>
                <a:lnTo>
                  <a:pt x="3111127" y="304334"/>
                </a:lnTo>
                <a:lnTo>
                  <a:pt x="3102172" y="349838"/>
                </a:lnTo>
                <a:lnTo>
                  <a:pt x="3091915" y="394862"/>
                </a:lnTo>
                <a:lnTo>
                  <a:pt x="3080377" y="439383"/>
                </a:lnTo>
                <a:lnTo>
                  <a:pt x="3067580" y="483382"/>
                </a:lnTo>
                <a:lnTo>
                  <a:pt x="3053543" y="526839"/>
                </a:lnTo>
                <a:lnTo>
                  <a:pt x="3038287" y="569732"/>
                </a:lnTo>
                <a:lnTo>
                  <a:pt x="3021832" y="612042"/>
                </a:lnTo>
                <a:lnTo>
                  <a:pt x="3004199" y="653747"/>
                </a:lnTo>
                <a:lnTo>
                  <a:pt x="2985409" y="694828"/>
                </a:lnTo>
                <a:lnTo>
                  <a:pt x="2965482" y="735263"/>
                </a:lnTo>
                <a:lnTo>
                  <a:pt x="2944438" y="775033"/>
                </a:lnTo>
                <a:lnTo>
                  <a:pt x="2922298" y="814117"/>
                </a:lnTo>
                <a:lnTo>
                  <a:pt x="2899082" y="852493"/>
                </a:lnTo>
                <a:lnTo>
                  <a:pt x="2874811" y="890143"/>
                </a:lnTo>
                <a:lnTo>
                  <a:pt x="2849506" y="927044"/>
                </a:lnTo>
                <a:lnTo>
                  <a:pt x="2823187" y="963177"/>
                </a:lnTo>
                <a:lnTo>
                  <a:pt x="2795874" y="998522"/>
                </a:lnTo>
                <a:lnTo>
                  <a:pt x="2767588" y="1033057"/>
                </a:lnTo>
                <a:lnTo>
                  <a:pt x="2738349" y="1066762"/>
                </a:lnTo>
                <a:lnTo>
                  <a:pt x="2708178" y="1099617"/>
                </a:lnTo>
                <a:lnTo>
                  <a:pt x="2677096" y="1131601"/>
                </a:lnTo>
                <a:lnTo>
                  <a:pt x="2645123" y="1162694"/>
                </a:lnTo>
                <a:lnTo>
                  <a:pt x="2612279" y="1192875"/>
                </a:lnTo>
                <a:lnTo>
                  <a:pt x="2578585" y="1222123"/>
                </a:lnTo>
                <a:lnTo>
                  <a:pt x="2544061" y="1250419"/>
                </a:lnTo>
                <a:lnTo>
                  <a:pt x="2508728" y="1277741"/>
                </a:lnTo>
                <a:lnTo>
                  <a:pt x="2472607" y="1304070"/>
                </a:lnTo>
                <a:lnTo>
                  <a:pt x="2435717" y="1329384"/>
                </a:lnTo>
                <a:lnTo>
                  <a:pt x="2398080" y="1353663"/>
                </a:lnTo>
                <a:lnTo>
                  <a:pt x="2359716" y="1376886"/>
                </a:lnTo>
                <a:lnTo>
                  <a:pt x="2320645" y="1399034"/>
                </a:lnTo>
                <a:lnTo>
                  <a:pt x="2280888" y="1420085"/>
                </a:lnTo>
                <a:lnTo>
                  <a:pt x="2240466" y="1440020"/>
                </a:lnTo>
                <a:lnTo>
                  <a:pt x="2199398" y="1458817"/>
                </a:lnTo>
                <a:lnTo>
                  <a:pt x="2157706" y="1476456"/>
                </a:lnTo>
                <a:lnTo>
                  <a:pt x="2115410" y="1492916"/>
                </a:lnTo>
                <a:lnTo>
                  <a:pt x="2072530" y="1508177"/>
                </a:lnTo>
                <a:lnTo>
                  <a:pt x="2029087" y="1522219"/>
                </a:lnTo>
                <a:lnTo>
                  <a:pt x="1985101" y="1535021"/>
                </a:lnTo>
                <a:lnTo>
                  <a:pt x="1940593" y="1546563"/>
                </a:lnTo>
                <a:lnTo>
                  <a:pt x="1895584" y="1556823"/>
                </a:lnTo>
                <a:lnTo>
                  <a:pt x="1850094" y="1565782"/>
                </a:lnTo>
                <a:lnTo>
                  <a:pt x="1804143" y="1573419"/>
                </a:lnTo>
                <a:lnTo>
                  <a:pt x="1757751" y="1579714"/>
                </a:lnTo>
                <a:lnTo>
                  <a:pt x="1710941" y="1584645"/>
                </a:lnTo>
                <a:lnTo>
                  <a:pt x="1663731" y="1588193"/>
                </a:lnTo>
                <a:lnTo>
                  <a:pt x="1616142" y="1590336"/>
                </a:lnTo>
                <a:lnTo>
                  <a:pt x="1568195" y="1591055"/>
                </a:lnTo>
                <a:lnTo>
                  <a:pt x="1520249" y="1590336"/>
                </a:lnTo>
                <a:lnTo>
                  <a:pt x="1472660" y="1588193"/>
                </a:lnTo>
                <a:lnTo>
                  <a:pt x="1425450" y="1584645"/>
                </a:lnTo>
                <a:lnTo>
                  <a:pt x="1378640" y="1579714"/>
                </a:lnTo>
                <a:lnTo>
                  <a:pt x="1332248" y="1573419"/>
                </a:lnTo>
                <a:lnTo>
                  <a:pt x="1286297" y="1565782"/>
                </a:lnTo>
                <a:lnTo>
                  <a:pt x="1240807" y="1556823"/>
                </a:lnTo>
                <a:lnTo>
                  <a:pt x="1195798" y="1546563"/>
                </a:lnTo>
                <a:lnTo>
                  <a:pt x="1151290" y="1535021"/>
                </a:lnTo>
                <a:lnTo>
                  <a:pt x="1107304" y="1522219"/>
                </a:lnTo>
                <a:lnTo>
                  <a:pt x="1063861" y="1508177"/>
                </a:lnTo>
                <a:lnTo>
                  <a:pt x="1020981" y="1492916"/>
                </a:lnTo>
                <a:lnTo>
                  <a:pt x="978685" y="1476456"/>
                </a:lnTo>
                <a:lnTo>
                  <a:pt x="936993" y="1458817"/>
                </a:lnTo>
                <a:lnTo>
                  <a:pt x="895925" y="1440020"/>
                </a:lnTo>
                <a:lnTo>
                  <a:pt x="855503" y="1420085"/>
                </a:lnTo>
                <a:lnTo>
                  <a:pt x="815746" y="1399034"/>
                </a:lnTo>
                <a:lnTo>
                  <a:pt x="776675" y="1376886"/>
                </a:lnTo>
                <a:lnTo>
                  <a:pt x="738311" y="1353663"/>
                </a:lnTo>
                <a:lnTo>
                  <a:pt x="700674" y="1329384"/>
                </a:lnTo>
                <a:lnTo>
                  <a:pt x="663784" y="1304070"/>
                </a:lnTo>
                <a:lnTo>
                  <a:pt x="627663" y="1277741"/>
                </a:lnTo>
                <a:lnTo>
                  <a:pt x="592330" y="1250419"/>
                </a:lnTo>
                <a:lnTo>
                  <a:pt x="557806" y="1222123"/>
                </a:lnTo>
                <a:lnTo>
                  <a:pt x="524112" y="1192875"/>
                </a:lnTo>
                <a:lnTo>
                  <a:pt x="491268" y="1162694"/>
                </a:lnTo>
                <a:lnTo>
                  <a:pt x="459295" y="1131601"/>
                </a:lnTo>
                <a:lnTo>
                  <a:pt x="428213" y="1099617"/>
                </a:lnTo>
                <a:lnTo>
                  <a:pt x="398042" y="1066762"/>
                </a:lnTo>
                <a:lnTo>
                  <a:pt x="368803" y="1033057"/>
                </a:lnTo>
                <a:lnTo>
                  <a:pt x="340517" y="998522"/>
                </a:lnTo>
                <a:lnTo>
                  <a:pt x="313204" y="963177"/>
                </a:lnTo>
                <a:lnTo>
                  <a:pt x="286885" y="927044"/>
                </a:lnTo>
                <a:lnTo>
                  <a:pt x="261580" y="890143"/>
                </a:lnTo>
                <a:lnTo>
                  <a:pt x="237309" y="852493"/>
                </a:lnTo>
                <a:lnTo>
                  <a:pt x="214093" y="814117"/>
                </a:lnTo>
                <a:lnTo>
                  <a:pt x="191953" y="775033"/>
                </a:lnTo>
                <a:lnTo>
                  <a:pt x="170909" y="735263"/>
                </a:lnTo>
                <a:lnTo>
                  <a:pt x="150982" y="694828"/>
                </a:lnTo>
                <a:lnTo>
                  <a:pt x="132192" y="653747"/>
                </a:lnTo>
                <a:lnTo>
                  <a:pt x="114559" y="612042"/>
                </a:lnTo>
                <a:lnTo>
                  <a:pt x="98104" y="569732"/>
                </a:lnTo>
                <a:lnTo>
                  <a:pt x="82848" y="526839"/>
                </a:lnTo>
                <a:lnTo>
                  <a:pt x="68811" y="483382"/>
                </a:lnTo>
                <a:lnTo>
                  <a:pt x="56014" y="439383"/>
                </a:lnTo>
                <a:lnTo>
                  <a:pt x="44476" y="394862"/>
                </a:lnTo>
                <a:lnTo>
                  <a:pt x="34219" y="349838"/>
                </a:lnTo>
                <a:lnTo>
                  <a:pt x="25264" y="304334"/>
                </a:lnTo>
                <a:lnTo>
                  <a:pt x="17629" y="258369"/>
                </a:lnTo>
                <a:lnTo>
                  <a:pt x="11337" y="211964"/>
                </a:lnTo>
                <a:lnTo>
                  <a:pt x="6408" y="165139"/>
                </a:lnTo>
                <a:lnTo>
                  <a:pt x="2861" y="117915"/>
                </a:lnTo>
                <a:lnTo>
                  <a:pt x="718" y="70312"/>
                </a:lnTo>
                <a:lnTo>
                  <a:pt x="0" y="22351"/>
                </a:lnTo>
                <a:lnTo>
                  <a:pt x="380" y="14858"/>
                </a:lnTo>
                <a:lnTo>
                  <a:pt x="761" y="7492"/>
                </a:lnTo>
                <a:lnTo>
                  <a:pt x="1142" y="0"/>
                </a:lnTo>
              </a:path>
            </a:pathLst>
          </a:custGeom>
          <a:ln w="18288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13064" y="2956560"/>
            <a:ext cx="3136900" cy="1545590"/>
          </a:xfrm>
          <a:custGeom>
            <a:avLst/>
            <a:gdLst/>
            <a:ahLst/>
            <a:cxnLst/>
            <a:rect l="l" t="t" r="r" b="b"/>
            <a:pathLst>
              <a:path w="3136900" h="1545589">
                <a:moveTo>
                  <a:pt x="0" y="1545335"/>
                </a:moveTo>
                <a:lnTo>
                  <a:pt x="6984" y="1407287"/>
                </a:lnTo>
                <a:lnTo>
                  <a:pt x="12510" y="1360071"/>
                </a:lnTo>
                <a:lnTo>
                  <a:pt x="19425" y="1313294"/>
                </a:lnTo>
                <a:lnTo>
                  <a:pt x="27708" y="1266977"/>
                </a:lnTo>
                <a:lnTo>
                  <a:pt x="37339" y="1221139"/>
                </a:lnTo>
                <a:lnTo>
                  <a:pt x="48295" y="1175804"/>
                </a:lnTo>
                <a:lnTo>
                  <a:pt x="60555" y="1130991"/>
                </a:lnTo>
                <a:lnTo>
                  <a:pt x="74099" y="1086723"/>
                </a:lnTo>
                <a:lnTo>
                  <a:pt x="88905" y="1043020"/>
                </a:lnTo>
                <a:lnTo>
                  <a:pt x="104951" y="999904"/>
                </a:lnTo>
                <a:lnTo>
                  <a:pt x="122216" y="957397"/>
                </a:lnTo>
                <a:lnTo>
                  <a:pt x="140680" y="915518"/>
                </a:lnTo>
                <a:lnTo>
                  <a:pt x="160320" y="874291"/>
                </a:lnTo>
                <a:lnTo>
                  <a:pt x="181115" y="833735"/>
                </a:lnTo>
                <a:lnTo>
                  <a:pt x="203045" y="793873"/>
                </a:lnTo>
                <a:lnTo>
                  <a:pt x="226087" y="754725"/>
                </a:lnTo>
                <a:lnTo>
                  <a:pt x="250221" y="716313"/>
                </a:lnTo>
                <a:lnTo>
                  <a:pt x="275425" y="678658"/>
                </a:lnTo>
                <a:lnTo>
                  <a:pt x="301679" y="641781"/>
                </a:lnTo>
                <a:lnTo>
                  <a:pt x="328959" y="605704"/>
                </a:lnTo>
                <a:lnTo>
                  <a:pt x="357246" y="570448"/>
                </a:lnTo>
                <a:lnTo>
                  <a:pt x="386519" y="536034"/>
                </a:lnTo>
                <a:lnTo>
                  <a:pt x="416755" y="502483"/>
                </a:lnTo>
                <a:lnTo>
                  <a:pt x="447933" y="469817"/>
                </a:lnTo>
                <a:lnTo>
                  <a:pt x="480032" y="438058"/>
                </a:lnTo>
                <a:lnTo>
                  <a:pt x="513032" y="407225"/>
                </a:lnTo>
                <a:lnTo>
                  <a:pt x="546910" y="377341"/>
                </a:lnTo>
                <a:lnTo>
                  <a:pt x="581645" y="348427"/>
                </a:lnTo>
                <a:lnTo>
                  <a:pt x="617217" y="320503"/>
                </a:lnTo>
                <a:lnTo>
                  <a:pt x="653603" y="293593"/>
                </a:lnTo>
                <a:lnTo>
                  <a:pt x="690782" y="267716"/>
                </a:lnTo>
                <a:lnTo>
                  <a:pt x="728734" y="242893"/>
                </a:lnTo>
                <a:lnTo>
                  <a:pt x="767436" y="219147"/>
                </a:lnTo>
                <a:lnTo>
                  <a:pt x="806868" y="196499"/>
                </a:lnTo>
                <a:lnTo>
                  <a:pt x="847008" y="174969"/>
                </a:lnTo>
                <a:lnTo>
                  <a:pt x="887835" y="154579"/>
                </a:lnTo>
                <a:lnTo>
                  <a:pt x="929328" y="135350"/>
                </a:lnTo>
                <a:lnTo>
                  <a:pt x="971465" y="117304"/>
                </a:lnTo>
                <a:lnTo>
                  <a:pt x="1014225" y="100462"/>
                </a:lnTo>
                <a:lnTo>
                  <a:pt x="1057587" y="84845"/>
                </a:lnTo>
                <a:lnTo>
                  <a:pt x="1101529" y="70474"/>
                </a:lnTo>
                <a:lnTo>
                  <a:pt x="1146031" y="57371"/>
                </a:lnTo>
                <a:lnTo>
                  <a:pt x="1191071" y="45557"/>
                </a:lnTo>
                <a:lnTo>
                  <a:pt x="1236627" y="35053"/>
                </a:lnTo>
                <a:lnTo>
                  <a:pt x="1282678" y="25881"/>
                </a:lnTo>
                <a:lnTo>
                  <a:pt x="1329203" y="18061"/>
                </a:lnTo>
                <a:lnTo>
                  <a:pt x="1376182" y="11616"/>
                </a:lnTo>
                <a:lnTo>
                  <a:pt x="1423591" y="6566"/>
                </a:lnTo>
                <a:lnTo>
                  <a:pt x="1471411" y="2932"/>
                </a:lnTo>
                <a:lnTo>
                  <a:pt x="1519619" y="736"/>
                </a:lnTo>
                <a:lnTo>
                  <a:pt x="1568195" y="0"/>
                </a:lnTo>
                <a:lnTo>
                  <a:pt x="1616772" y="736"/>
                </a:lnTo>
                <a:lnTo>
                  <a:pt x="1664980" y="2932"/>
                </a:lnTo>
                <a:lnTo>
                  <a:pt x="1712800" y="6566"/>
                </a:lnTo>
                <a:lnTo>
                  <a:pt x="1760209" y="11616"/>
                </a:lnTo>
                <a:lnTo>
                  <a:pt x="1807188" y="18061"/>
                </a:lnTo>
                <a:lnTo>
                  <a:pt x="1853713" y="25881"/>
                </a:lnTo>
                <a:lnTo>
                  <a:pt x="1899764" y="35053"/>
                </a:lnTo>
                <a:lnTo>
                  <a:pt x="1945320" y="45557"/>
                </a:lnTo>
                <a:lnTo>
                  <a:pt x="1990360" y="57371"/>
                </a:lnTo>
                <a:lnTo>
                  <a:pt x="2034862" y="70474"/>
                </a:lnTo>
                <a:lnTo>
                  <a:pt x="2078804" y="84845"/>
                </a:lnTo>
                <a:lnTo>
                  <a:pt x="2122166" y="100462"/>
                </a:lnTo>
                <a:lnTo>
                  <a:pt x="2164926" y="117304"/>
                </a:lnTo>
                <a:lnTo>
                  <a:pt x="2207063" y="135350"/>
                </a:lnTo>
                <a:lnTo>
                  <a:pt x="2248556" y="154579"/>
                </a:lnTo>
                <a:lnTo>
                  <a:pt x="2289383" y="174969"/>
                </a:lnTo>
                <a:lnTo>
                  <a:pt x="2329523" y="196499"/>
                </a:lnTo>
                <a:lnTo>
                  <a:pt x="2368955" y="219147"/>
                </a:lnTo>
                <a:lnTo>
                  <a:pt x="2407657" y="242893"/>
                </a:lnTo>
                <a:lnTo>
                  <a:pt x="2445609" y="267715"/>
                </a:lnTo>
                <a:lnTo>
                  <a:pt x="2482788" y="293593"/>
                </a:lnTo>
                <a:lnTo>
                  <a:pt x="2519174" y="320503"/>
                </a:lnTo>
                <a:lnTo>
                  <a:pt x="2554746" y="348427"/>
                </a:lnTo>
                <a:lnTo>
                  <a:pt x="2589481" y="377341"/>
                </a:lnTo>
                <a:lnTo>
                  <a:pt x="2623359" y="407225"/>
                </a:lnTo>
                <a:lnTo>
                  <a:pt x="2656359" y="438058"/>
                </a:lnTo>
                <a:lnTo>
                  <a:pt x="2688458" y="469817"/>
                </a:lnTo>
                <a:lnTo>
                  <a:pt x="2719636" y="502483"/>
                </a:lnTo>
                <a:lnTo>
                  <a:pt x="2749872" y="536034"/>
                </a:lnTo>
                <a:lnTo>
                  <a:pt x="2779145" y="570448"/>
                </a:lnTo>
                <a:lnTo>
                  <a:pt x="2807432" y="605704"/>
                </a:lnTo>
                <a:lnTo>
                  <a:pt x="2834712" y="641781"/>
                </a:lnTo>
                <a:lnTo>
                  <a:pt x="2860966" y="678658"/>
                </a:lnTo>
                <a:lnTo>
                  <a:pt x="2886170" y="716313"/>
                </a:lnTo>
                <a:lnTo>
                  <a:pt x="2910304" y="754725"/>
                </a:lnTo>
                <a:lnTo>
                  <a:pt x="2933346" y="793873"/>
                </a:lnTo>
                <a:lnTo>
                  <a:pt x="2955276" y="833735"/>
                </a:lnTo>
                <a:lnTo>
                  <a:pt x="2976071" y="874291"/>
                </a:lnTo>
                <a:lnTo>
                  <a:pt x="2995711" y="915518"/>
                </a:lnTo>
                <a:lnTo>
                  <a:pt x="3014175" y="957397"/>
                </a:lnTo>
                <a:lnTo>
                  <a:pt x="3031440" y="999904"/>
                </a:lnTo>
                <a:lnTo>
                  <a:pt x="3047486" y="1043020"/>
                </a:lnTo>
                <a:lnTo>
                  <a:pt x="3062292" y="1086723"/>
                </a:lnTo>
                <a:lnTo>
                  <a:pt x="3075836" y="1130991"/>
                </a:lnTo>
                <a:lnTo>
                  <a:pt x="3088096" y="1175804"/>
                </a:lnTo>
                <a:lnTo>
                  <a:pt x="3099052" y="1221139"/>
                </a:lnTo>
                <a:lnTo>
                  <a:pt x="3108683" y="1266977"/>
                </a:lnTo>
                <a:lnTo>
                  <a:pt x="3116966" y="1313294"/>
                </a:lnTo>
                <a:lnTo>
                  <a:pt x="3123881" y="1360071"/>
                </a:lnTo>
                <a:lnTo>
                  <a:pt x="3129406" y="1407287"/>
                </a:lnTo>
                <a:lnTo>
                  <a:pt x="3136391" y="1545335"/>
                </a:lnTo>
              </a:path>
            </a:pathLst>
          </a:custGeom>
          <a:ln w="18287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675876" y="3518915"/>
            <a:ext cx="814069" cy="448309"/>
          </a:xfrm>
          <a:custGeom>
            <a:avLst/>
            <a:gdLst/>
            <a:ahLst/>
            <a:cxnLst/>
            <a:rect l="l" t="t" r="r" b="b"/>
            <a:pathLst>
              <a:path w="814070" h="448310">
                <a:moveTo>
                  <a:pt x="7112" y="214630"/>
                </a:moveTo>
                <a:lnTo>
                  <a:pt x="39644" y="175971"/>
                </a:lnTo>
                <a:lnTo>
                  <a:pt x="97017" y="120700"/>
                </a:lnTo>
                <a:lnTo>
                  <a:pt x="134667" y="91360"/>
                </a:lnTo>
                <a:lnTo>
                  <a:pt x="178104" y="63296"/>
                </a:lnTo>
                <a:lnTo>
                  <a:pt x="227188" y="38319"/>
                </a:lnTo>
                <a:lnTo>
                  <a:pt x="281777" y="18237"/>
                </a:lnTo>
                <a:lnTo>
                  <a:pt x="341730" y="4860"/>
                </a:lnTo>
                <a:lnTo>
                  <a:pt x="406907" y="0"/>
                </a:lnTo>
                <a:lnTo>
                  <a:pt x="579626" y="35004"/>
                </a:lnTo>
                <a:lnTo>
                  <a:pt x="707374" y="112014"/>
                </a:lnTo>
                <a:lnTo>
                  <a:pt x="786616" y="189023"/>
                </a:lnTo>
                <a:lnTo>
                  <a:pt x="813816" y="224028"/>
                </a:lnTo>
                <a:lnTo>
                  <a:pt x="786616" y="259032"/>
                </a:lnTo>
                <a:lnTo>
                  <a:pt x="707374" y="336042"/>
                </a:lnTo>
                <a:lnTo>
                  <a:pt x="579626" y="413051"/>
                </a:lnTo>
                <a:lnTo>
                  <a:pt x="406907" y="448056"/>
                </a:lnTo>
                <a:lnTo>
                  <a:pt x="344988" y="443709"/>
                </a:lnTo>
                <a:lnTo>
                  <a:pt x="287722" y="431680"/>
                </a:lnTo>
                <a:lnTo>
                  <a:pt x="235249" y="413481"/>
                </a:lnTo>
                <a:lnTo>
                  <a:pt x="187714" y="390627"/>
                </a:lnTo>
                <a:lnTo>
                  <a:pt x="145256" y="364632"/>
                </a:lnTo>
                <a:lnTo>
                  <a:pt x="108018" y="337011"/>
                </a:lnTo>
                <a:lnTo>
                  <a:pt x="76141" y="309276"/>
                </a:lnTo>
                <a:lnTo>
                  <a:pt x="29039" y="259526"/>
                </a:lnTo>
                <a:lnTo>
                  <a:pt x="14097" y="240538"/>
                </a:lnTo>
                <a:lnTo>
                  <a:pt x="4699" y="231140"/>
                </a:lnTo>
                <a:lnTo>
                  <a:pt x="0" y="224028"/>
                </a:lnTo>
                <a:lnTo>
                  <a:pt x="2413" y="221615"/>
                </a:lnTo>
                <a:lnTo>
                  <a:pt x="7112" y="214630"/>
                </a:lnTo>
                <a:close/>
              </a:path>
            </a:pathLst>
          </a:custGeom>
          <a:ln w="15239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47580" y="3518915"/>
            <a:ext cx="470534" cy="448309"/>
          </a:xfrm>
          <a:custGeom>
            <a:avLst/>
            <a:gdLst/>
            <a:ahLst/>
            <a:cxnLst/>
            <a:rect l="l" t="t" r="r" b="b"/>
            <a:pathLst>
              <a:path w="470534" h="448310">
                <a:moveTo>
                  <a:pt x="235203" y="0"/>
                </a:moveTo>
                <a:lnTo>
                  <a:pt x="187941" y="4500"/>
                </a:lnTo>
                <a:lnTo>
                  <a:pt x="143857" y="17430"/>
                </a:lnTo>
                <a:lnTo>
                  <a:pt x="103913" y="37933"/>
                </a:lnTo>
                <a:lnTo>
                  <a:pt x="69072" y="65150"/>
                </a:lnTo>
                <a:lnTo>
                  <a:pt x="40297" y="98226"/>
                </a:lnTo>
                <a:lnTo>
                  <a:pt x="18551" y="136302"/>
                </a:lnTo>
                <a:lnTo>
                  <a:pt x="4798" y="178522"/>
                </a:lnTo>
                <a:lnTo>
                  <a:pt x="0" y="224028"/>
                </a:lnTo>
                <a:lnTo>
                  <a:pt x="4798" y="269533"/>
                </a:lnTo>
                <a:lnTo>
                  <a:pt x="18551" y="311753"/>
                </a:lnTo>
                <a:lnTo>
                  <a:pt x="40297" y="349829"/>
                </a:lnTo>
                <a:lnTo>
                  <a:pt x="69072" y="382905"/>
                </a:lnTo>
                <a:lnTo>
                  <a:pt x="103913" y="410122"/>
                </a:lnTo>
                <a:lnTo>
                  <a:pt x="143857" y="430625"/>
                </a:lnTo>
                <a:lnTo>
                  <a:pt x="187941" y="443555"/>
                </a:lnTo>
                <a:lnTo>
                  <a:pt x="235203" y="448056"/>
                </a:lnTo>
                <a:lnTo>
                  <a:pt x="282466" y="443555"/>
                </a:lnTo>
                <a:lnTo>
                  <a:pt x="326550" y="430625"/>
                </a:lnTo>
                <a:lnTo>
                  <a:pt x="366494" y="410122"/>
                </a:lnTo>
                <a:lnTo>
                  <a:pt x="401335" y="382905"/>
                </a:lnTo>
                <a:lnTo>
                  <a:pt x="430110" y="349829"/>
                </a:lnTo>
                <a:lnTo>
                  <a:pt x="451856" y="311753"/>
                </a:lnTo>
                <a:lnTo>
                  <a:pt x="465609" y="269533"/>
                </a:lnTo>
                <a:lnTo>
                  <a:pt x="470408" y="224028"/>
                </a:lnTo>
                <a:lnTo>
                  <a:pt x="465609" y="178522"/>
                </a:lnTo>
                <a:lnTo>
                  <a:pt x="451856" y="136302"/>
                </a:lnTo>
                <a:lnTo>
                  <a:pt x="430110" y="98226"/>
                </a:lnTo>
                <a:lnTo>
                  <a:pt x="401335" y="65151"/>
                </a:lnTo>
                <a:lnTo>
                  <a:pt x="366494" y="37933"/>
                </a:lnTo>
                <a:lnTo>
                  <a:pt x="326550" y="17430"/>
                </a:lnTo>
                <a:lnTo>
                  <a:pt x="282466" y="4500"/>
                </a:lnTo>
                <a:lnTo>
                  <a:pt x="235203" y="0"/>
                </a:lnTo>
                <a:close/>
              </a:path>
            </a:pathLst>
          </a:custGeom>
          <a:ln w="15240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83469" y="3643376"/>
            <a:ext cx="201041" cy="2015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92478" y="4018536"/>
            <a:ext cx="1524635" cy="113982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175"/>
              </a:spcBef>
            </a:pPr>
            <a:r>
              <a:rPr sz="2000" b="1" spc="-10" dirty="0">
                <a:solidFill>
                  <a:srgbClr val="008271"/>
                </a:solidFill>
                <a:latin typeface="Segoe UI Semibold"/>
                <a:cs typeface="Segoe UI Semibold"/>
              </a:rPr>
              <a:t>Siloed</a:t>
            </a:r>
            <a:endParaRPr sz="2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800" spc="-5" dirty="0">
                <a:solidFill>
                  <a:srgbClr val="282828"/>
                </a:solidFill>
                <a:latin typeface="Segoe UI"/>
                <a:cs typeface="Segoe UI"/>
              </a:rPr>
              <a:t>social and</a:t>
            </a:r>
            <a:r>
              <a:rPr sz="1800" spc="25" dirty="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Segoe UI"/>
                <a:cs typeface="Segoe UI"/>
              </a:rPr>
              <a:t>web</a:t>
            </a:r>
            <a:endParaRPr sz="1800">
              <a:latin typeface="Segoe UI"/>
              <a:cs typeface="Segoe UI"/>
            </a:endParaRPr>
          </a:p>
          <a:p>
            <a:pPr marL="2540" algn="ctr">
              <a:lnSpc>
                <a:spcPct val="100000"/>
              </a:lnSpc>
            </a:pPr>
            <a:r>
              <a:rPr sz="1800" spc="-10" dirty="0">
                <a:solidFill>
                  <a:srgbClr val="282828"/>
                </a:solidFill>
                <a:latin typeface="Segoe UI"/>
                <a:cs typeface="Segoe UI"/>
              </a:rPr>
              <a:t>insights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24729" y="4018536"/>
            <a:ext cx="2478405" cy="113982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75"/>
              </a:spcBef>
            </a:pPr>
            <a:r>
              <a:rPr sz="2000" b="1" spc="-5" dirty="0">
                <a:solidFill>
                  <a:srgbClr val="008271"/>
                </a:solidFill>
                <a:latin typeface="Segoe UI Semibold"/>
                <a:cs typeface="Segoe UI Semibold"/>
              </a:rPr>
              <a:t>Missed</a:t>
            </a:r>
            <a:r>
              <a:rPr sz="2000" b="1" spc="10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000" b="1" dirty="0">
                <a:solidFill>
                  <a:srgbClr val="008271"/>
                </a:solidFill>
                <a:latin typeface="Segoe UI Semibold"/>
                <a:cs typeface="Segoe UI Semibold"/>
              </a:rPr>
              <a:t>opportunities</a:t>
            </a:r>
            <a:endParaRPr sz="2000">
              <a:latin typeface="Segoe UI Semibold"/>
              <a:cs typeface="Segoe UI Semibold"/>
            </a:endParaRPr>
          </a:p>
          <a:p>
            <a:pPr marL="8255" algn="ctr">
              <a:lnSpc>
                <a:spcPct val="100000"/>
              </a:lnSpc>
              <a:spcBef>
                <a:spcPts val="975"/>
              </a:spcBef>
            </a:pPr>
            <a:r>
              <a:rPr sz="1800" spc="-20" dirty="0">
                <a:solidFill>
                  <a:srgbClr val="282828"/>
                </a:solidFill>
                <a:latin typeface="Segoe UI"/>
                <a:cs typeface="Segoe UI"/>
              </a:rPr>
              <a:t>to </a:t>
            </a:r>
            <a:r>
              <a:rPr sz="1800" spc="-5" dirty="0">
                <a:solidFill>
                  <a:srgbClr val="282828"/>
                </a:solidFill>
                <a:latin typeface="Segoe UI"/>
                <a:cs typeface="Segoe UI"/>
              </a:rPr>
              <a:t>improve</a:t>
            </a:r>
            <a:r>
              <a:rPr sz="1800" spc="75" dirty="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Segoe UI"/>
                <a:cs typeface="Segoe UI"/>
              </a:rPr>
              <a:t>brand</a:t>
            </a:r>
            <a:endParaRPr sz="1800">
              <a:latin typeface="Segoe UI"/>
              <a:cs typeface="Segoe UI"/>
            </a:endParaRPr>
          </a:p>
          <a:p>
            <a:pPr marL="10160" algn="ctr">
              <a:lnSpc>
                <a:spcPct val="100000"/>
              </a:lnSpc>
            </a:pPr>
            <a:r>
              <a:rPr sz="1800" spc="-10" dirty="0">
                <a:solidFill>
                  <a:srgbClr val="282828"/>
                </a:solidFill>
                <a:latin typeface="Segoe UI"/>
                <a:cs typeface="Segoe UI"/>
              </a:rPr>
              <a:t>and </a:t>
            </a:r>
            <a:r>
              <a:rPr sz="1800" spc="-5" dirty="0">
                <a:solidFill>
                  <a:srgbClr val="282828"/>
                </a:solidFill>
                <a:latin typeface="Segoe UI"/>
                <a:cs typeface="Segoe UI"/>
              </a:rPr>
              <a:t>win</a:t>
            </a:r>
            <a:r>
              <a:rPr sz="1800" spc="55" dirty="0">
                <a:solidFill>
                  <a:srgbClr val="282828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Segoe UI"/>
                <a:cs typeface="Segoe UI"/>
              </a:rPr>
              <a:t>customers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050781" y="4004340"/>
            <a:ext cx="2061210" cy="116713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85"/>
              </a:spcBef>
            </a:pPr>
            <a:r>
              <a:rPr sz="2000" b="1" spc="-5" dirty="0">
                <a:solidFill>
                  <a:srgbClr val="008271"/>
                </a:solidFill>
                <a:latin typeface="Segoe UI Semibold"/>
                <a:cs typeface="Segoe UI Semibold"/>
              </a:rPr>
              <a:t>Low</a:t>
            </a:r>
            <a:r>
              <a:rPr sz="2000" b="1" spc="10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000" b="1" spc="-5" dirty="0">
                <a:solidFill>
                  <a:srgbClr val="008271"/>
                </a:solidFill>
                <a:latin typeface="Segoe UI Semibold"/>
                <a:cs typeface="Segoe UI Semibold"/>
              </a:rPr>
              <a:t>visibility</a:t>
            </a:r>
            <a:endParaRPr sz="2000">
              <a:latin typeface="Segoe UI Semibold"/>
              <a:cs typeface="Segoe UI Semibold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1080"/>
              </a:spcBef>
            </a:pP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into market trends 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and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customer</a:t>
            </a:r>
            <a:r>
              <a:rPr sz="1800" spc="-6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needs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5407" y="1281049"/>
            <a:ext cx="1603883" cy="243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15579" y="4513453"/>
            <a:ext cx="1863598" cy="190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5891" y="4794503"/>
            <a:ext cx="1452499" cy="233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3350" y="4516373"/>
            <a:ext cx="1356740" cy="243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51603" y="2156460"/>
            <a:ext cx="3416935" cy="3416935"/>
          </a:xfrm>
          <a:custGeom>
            <a:avLst/>
            <a:gdLst/>
            <a:ahLst/>
            <a:cxnLst/>
            <a:rect l="l" t="t" r="r" b="b"/>
            <a:pathLst>
              <a:path w="3416934" h="3416935">
                <a:moveTo>
                  <a:pt x="0" y="1708403"/>
                </a:moveTo>
                <a:lnTo>
                  <a:pt x="679" y="1659765"/>
                </a:lnTo>
                <a:lnTo>
                  <a:pt x="2704" y="1611463"/>
                </a:lnTo>
                <a:lnTo>
                  <a:pt x="6058" y="1563515"/>
                </a:lnTo>
                <a:lnTo>
                  <a:pt x="10722" y="1515940"/>
                </a:lnTo>
                <a:lnTo>
                  <a:pt x="16678" y="1468756"/>
                </a:lnTo>
                <a:lnTo>
                  <a:pt x="23908" y="1421980"/>
                </a:lnTo>
                <a:lnTo>
                  <a:pt x="32394" y="1375631"/>
                </a:lnTo>
                <a:lnTo>
                  <a:pt x="42119" y="1329727"/>
                </a:lnTo>
                <a:lnTo>
                  <a:pt x="53063" y="1284285"/>
                </a:lnTo>
                <a:lnTo>
                  <a:pt x="65210" y="1239324"/>
                </a:lnTo>
                <a:lnTo>
                  <a:pt x="78540" y="1194862"/>
                </a:lnTo>
                <a:lnTo>
                  <a:pt x="93036" y="1150917"/>
                </a:lnTo>
                <a:lnTo>
                  <a:pt x="108681" y="1107507"/>
                </a:lnTo>
                <a:lnTo>
                  <a:pt x="125455" y="1064649"/>
                </a:lnTo>
                <a:lnTo>
                  <a:pt x="143341" y="1022363"/>
                </a:lnTo>
                <a:lnTo>
                  <a:pt x="162321" y="980665"/>
                </a:lnTo>
                <a:lnTo>
                  <a:pt x="182377" y="939574"/>
                </a:lnTo>
                <a:lnTo>
                  <a:pt x="203491" y="899109"/>
                </a:lnTo>
                <a:lnTo>
                  <a:pt x="225644" y="859286"/>
                </a:lnTo>
                <a:lnTo>
                  <a:pt x="248819" y="820125"/>
                </a:lnTo>
                <a:lnTo>
                  <a:pt x="272997" y="781643"/>
                </a:lnTo>
                <a:lnTo>
                  <a:pt x="298162" y="743857"/>
                </a:lnTo>
                <a:lnTo>
                  <a:pt x="324294" y="706787"/>
                </a:lnTo>
                <a:lnTo>
                  <a:pt x="351375" y="670450"/>
                </a:lnTo>
                <a:lnTo>
                  <a:pt x="379388" y="634865"/>
                </a:lnTo>
                <a:lnTo>
                  <a:pt x="408315" y="600048"/>
                </a:lnTo>
                <a:lnTo>
                  <a:pt x="438137" y="566019"/>
                </a:lnTo>
                <a:lnTo>
                  <a:pt x="468836" y="532796"/>
                </a:lnTo>
                <a:lnTo>
                  <a:pt x="500395" y="500395"/>
                </a:lnTo>
                <a:lnTo>
                  <a:pt x="532796" y="468836"/>
                </a:lnTo>
                <a:lnTo>
                  <a:pt x="566019" y="438137"/>
                </a:lnTo>
                <a:lnTo>
                  <a:pt x="600048" y="408315"/>
                </a:lnTo>
                <a:lnTo>
                  <a:pt x="634865" y="379388"/>
                </a:lnTo>
                <a:lnTo>
                  <a:pt x="670450" y="351375"/>
                </a:lnTo>
                <a:lnTo>
                  <a:pt x="706787" y="324294"/>
                </a:lnTo>
                <a:lnTo>
                  <a:pt x="743857" y="298162"/>
                </a:lnTo>
                <a:lnTo>
                  <a:pt x="781643" y="272997"/>
                </a:lnTo>
                <a:lnTo>
                  <a:pt x="820125" y="248819"/>
                </a:lnTo>
                <a:lnTo>
                  <a:pt x="859286" y="225644"/>
                </a:lnTo>
                <a:lnTo>
                  <a:pt x="899109" y="203491"/>
                </a:lnTo>
                <a:lnTo>
                  <a:pt x="939574" y="182377"/>
                </a:lnTo>
                <a:lnTo>
                  <a:pt x="980665" y="162321"/>
                </a:lnTo>
                <a:lnTo>
                  <a:pt x="1022363" y="143341"/>
                </a:lnTo>
                <a:lnTo>
                  <a:pt x="1064649" y="125455"/>
                </a:lnTo>
                <a:lnTo>
                  <a:pt x="1107507" y="108681"/>
                </a:lnTo>
                <a:lnTo>
                  <a:pt x="1150917" y="93036"/>
                </a:lnTo>
                <a:lnTo>
                  <a:pt x="1194862" y="78540"/>
                </a:lnTo>
                <a:lnTo>
                  <a:pt x="1239324" y="65210"/>
                </a:lnTo>
                <a:lnTo>
                  <a:pt x="1284285" y="53063"/>
                </a:lnTo>
                <a:lnTo>
                  <a:pt x="1329727" y="42119"/>
                </a:lnTo>
                <a:lnTo>
                  <a:pt x="1375631" y="32394"/>
                </a:lnTo>
                <a:lnTo>
                  <a:pt x="1421980" y="23908"/>
                </a:lnTo>
                <a:lnTo>
                  <a:pt x="1468756" y="16678"/>
                </a:lnTo>
                <a:lnTo>
                  <a:pt x="1515940" y="10722"/>
                </a:lnTo>
                <a:lnTo>
                  <a:pt x="1563515" y="6058"/>
                </a:lnTo>
                <a:lnTo>
                  <a:pt x="1611463" y="2704"/>
                </a:lnTo>
                <a:lnTo>
                  <a:pt x="1659765" y="679"/>
                </a:lnTo>
                <a:lnTo>
                  <a:pt x="1708404" y="0"/>
                </a:lnTo>
                <a:lnTo>
                  <a:pt x="1757042" y="679"/>
                </a:lnTo>
                <a:lnTo>
                  <a:pt x="1805344" y="2704"/>
                </a:lnTo>
                <a:lnTo>
                  <a:pt x="1853292" y="6058"/>
                </a:lnTo>
                <a:lnTo>
                  <a:pt x="1900867" y="10722"/>
                </a:lnTo>
                <a:lnTo>
                  <a:pt x="1948051" y="16678"/>
                </a:lnTo>
                <a:lnTo>
                  <a:pt x="1994827" y="23908"/>
                </a:lnTo>
                <a:lnTo>
                  <a:pt x="2041176" y="32394"/>
                </a:lnTo>
                <a:lnTo>
                  <a:pt x="2087080" y="42119"/>
                </a:lnTo>
                <a:lnTo>
                  <a:pt x="2132522" y="53063"/>
                </a:lnTo>
                <a:lnTo>
                  <a:pt x="2177483" y="65210"/>
                </a:lnTo>
                <a:lnTo>
                  <a:pt x="2221945" y="78540"/>
                </a:lnTo>
                <a:lnTo>
                  <a:pt x="2265890" y="93036"/>
                </a:lnTo>
                <a:lnTo>
                  <a:pt x="2309300" y="108681"/>
                </a:lnTo>
                <a:lnTo>
                  <a:pt x="2352158" y="125455"/>
                </a:lnTo>
                <a:lnTo>
                  <a:pt x="2394444" y="143341"/>
                </a:lnTo>
                <a:lnTo>
                  <a:pt x="2436142" y="162321"/>
                </a:lnTo>
                <a:lnTo>
                  <a:pt x="2477233" y="182377"/>
                </a:lnTo>
                <a:lnTo>
                  <a:pt x="2517698" y="203491"/>
                </a:lnTo>
                <a:lnTo>
                  <a:pt x="2557521" y="225644"/>
                </a:lnTo>
                <a:lnTo>
                  <a:pt x="2596682" y="248819"/>
                </a:lnTo>
                <a:lnTo>
                  <a:pt x="2635164" y="272997"/>
                </a:lnTo>
                <a:lnTo>
                  <a:pt x="2672950" y="298162"/>
                </a:lnTo>
                <a:lnTo>
                  <a:pt x="2710020" y="324294"/>
                </a:lnTo>
                <a:lnTo>
                  <a:pt x="2746357" y="351375"/>
                </a:lnTo>
                <a:lnTo>
                  <a:pt x="2781942" y="379388"/>
                </a:lnTo>
                <a:lnTo>
                  <a:pt x="2816759" y="408315"/>
                </a:lnTo>
                <a:lnTo>
                  <a:pt x="2850788" y="438137"/>
                </a:lnTo>
                <a:lnTo>
                  <a:pt x="2884011" y="468836"/>
                </a:lnTo>
                <a:lnTo>
                  <a:pt x="2916412" y="500395"/>
                </a:lnTo>
                <a:lnTo>
                  <a:pt x="2947971" y="532796"/>
                </a:lnTo>
                <a:lnTo>
                  <a:pt x="2978670" y="566019"/>
                </a:lnTo>
                <a:lnTo>
                  <a:pt x="3008492" y="600048"/>
                </a:lnTo>
                <a:lnTo>
                  <a:pt x="3037419" y="634865"/>
                </a:lnTo>
                <a:lnTo>
                  <a:pt x="3065432" y="670450"/>
                </a:lnTo>
                <a:lnTo>
                  <a:pt x="3092513" y="706787"/>
                </a:lnTo>
                <a:lnTo>
                  <a:pt x="3118645" y="743857"/>
                </a:lnTo>
                <a:lnTo>
                  <a:pt x="3143810" y="781643"/>
                </a:lnTo>
                <a:lnTo>
                  <a:pt x="3167988" y="820125"/>
                </a:lnTo>
                <a:lnTo>
                  <a:pt x="3191163" y="859286"/>
                </a:lnTo>
                <a:lnTo>
                  <a:pt x="3213316" y="899109"/>
                </a:lnTo>
                <a:lnTo>
                  <a:pt x="3234430" y="939574"/>
                </a:lnTo>
                <a:lnTo>
                  <a:pt x="3254486" y="980665"/>
                </a:lnTo>
                <a:lnTo>
                  <a:pt x="3273466" y="1022363"/>
                </a:lnTo>
                <a:lnTo>
                  <a:pt x="3291352" y="1064649"/>
                </a:lnTo>
                <a:lnTo>
                  <a:pt x="3308126" y="1107507"/>
                </a:lnTo>
                <a:lnTo>
                  <a:pt x="3323771" y="1150917"/>
                </a:lnTo>
                <a:lnTo>
                  <a:pt x="3338267" y="1194862"/>
                </a:lnTo>
                <a:lnTo>
                  <a:pt x="3351597" y="1239324"/>
                </a:lnTo>
                <a:lnTo>
                  <a:pt x="3363744" y="1284285"/>
                </a:lnTo>
                <a:lnTo>
                  <a:pt x="3374688" y="1329727"/>
                </a:lnTo>
                <a:lnTo>
                  <a:pt x="3384413" y="1375631"/>
                </a:lnTo>
                <a:lnTo>
                  <a:pt x="3392899" y="1421980"/>
                </a:lnTo>
                <a:lnTo>
                  <a:pt x="3400129" y="1468756"/>
                </a:lnTo>
                <a:lnTo>
                  <a:pt x="3406085" y="1515940"/>
                </a:lnTo>
                <a:lnTo>
                  <a:pt x="3410749" y="1563515"/>
                </a:lnTo>
                <a:lnTo>
                  <a:pt x="3414103" y="1611463"/>
                </a:lnTo>
                <a:lnTo>
                  <a:pt x="3416128" y="1659765"/>
                </a:lnTo>
                <a:lnTo>
                  <a:pt x="3416807" y="1708403"/>
                </a:lnTo>
                <a:lnTo>
                  <a:pt x="3416128" y="1757042"/>
                </a:lnTo>
                <a:lnTo>
                  <a:pt x="3414103" y="1805344"/>
                </a:lnTo>
                <a:lnTo>
                  <a:pt x="3410749" y="1853292"/>
                </a:lnTo>
                <a:lnTo>
                  <a:pt x="3406085" y="1900867"/>
                </a:lnTo>
                <a:lnTo>
                  <a:pt x="3400129" y="1948051"/>
                </a:lnTo>
                <a:lnTo>
                  <a:pt x="3392899" y="1994827"/>
                </a:lnTo>
                <a:lnTo>
                  <a:pt x="3384413" y="2041176"/>
                </a:lnTo>
                <a:lnTo>
                  <a:pt x="3374688" y="2087080"/>
                </a:lnTo>
                <a:lnTo>
                  <a:pt x="3363744" y="2132522"/>
                </a:lnTo>
                <a:lnTo>
                  <a:pt x="3351597" y="2177483"/>
                </a:lnTo>
                <a:lnTo>
                  <a:pt x="3338267" y="2221945"/>
                </a:lnTo>
                <a:lnTo>
                  <a:pt x="3323771" y="2265890"/>
                </a:lnTo>
                <a:lnTo>
                  <a:pt x="3308126" y="2309300"/>
                </a:lnTo>
                <a:lnTo>
                  <a:pt x="3291352" y="2352158"/>
                </a:lnTo>
                <a:lnTo>
                  <a:pt x="3273466" y="2394444"/>
                </a:lnTo>
                <a:lnTo>
                  <a:pt x="3254486" y="2436142"/>
                </a:lnTo>
                <a:lnTo>
                  <a:pt x="3234430" y="2477233"/>
                </a:lnTo>
                <a:lnTo>
                  <a:pt x="3213316" y="2517698"/>
                </a:lnTo>
                <a:lnTo>
                  <a:pt x="3191163" y="2557521"/>
                </a:lnTo>
                <a:lnTo>
                  <a:pt x="3167988" y="2596682"/>
                </a:lnTo>
                <a:lnTo>
                  <a:pt x="3143810" y="2635164"/>
                </a:lnTo>
                <a:lnTo>
                  <a:pt x="3118645" y="2672950"/>
                </a:lnTo>
                <a:lnTo>
                  <a:pt x="3092513" y="2710020"/>
                </a:lnTo>
                <a:lnTo>
                  <a:pt x="3065432" y="2746357"/>
                </a:lnTo>
                <a:lnTo>
                  <a:pt x="3037419" y="2781942"/>
                </a:lnTo>
                <a:lnTo>
                  <a:pt x="3008492" y="2816759"/>
                </a:lnTo>
                <a:lnTo>
                  <a:pt x="2978670" y="2850788"/>
                </a:lnTo>
                <a:lnTo>
                  <a:pt x="2947971" y="2884011"/>
                </a:lnTo>
                <a:lnTo>
                  <a:pt x="2916412" y="2916412"/>
                </a:lnTo>
                <a:lnTo>
                  <a:pt x="2884011" y="2947971"/>
                </a:lnTo>
                <a:lnTo>
                  <a:pt x="2850788" y="2978670"/>
                </a:lnTo>
                <a:lnTo>
                  <a:pt x="2816759" y="3008492"/>
                </a:lnTo>
                <a:lnTo>
                  <a:pt x="2781942" y="3037419"/>
                </a:lnTo>
                <a:lnTo>
                  <a:pt x="2746357" y="3065432"/>
                </a:lnTo>
                <a:lnTo>
                  <a:pt x="2710020" y="3092513"/>
                </a:lnTo>
                <a:lnTo>
                  <a:pt x="2672950" y="3118645"/>
                </a:lnTo>
                <a:lnTo>
                  <a:pt x="2635164" y="3143810"/>
                </a:lnTo>
                <a:lnTo>
                  <a:pt x="2596682" y="3167988"/>
                </a:lnTo>
                <a:lnTo>
                  <a:pt x="2557521" y="3191163"/>
                </a:lnTo>
                <a:lnTo>
                  <a:pt x="2517698" y="3213316"/>
                </a:lnTo>
                <a:lnTo>
                  <a:pt x="2477233" y="3234430"/>
                </a:lnTo>
                <a:lnTo>
                  <a:pt x="2436142" y="3254486"/>
                </a:lnTo>
                <a:lnTo>
                  <a:pt x="2394444" y="3273466"/>
                </a:lnTo>
                <a:lnTo>
                  <a:pt x="2352158" y="3291352"/>
                </a:lnTo>
                <a:lnTo>
                  <a:pt x="2309300" y="3308126"/>
                </a:lnTo>
                <a:lnTo>
                  <a:pt x="2265890" y="3323771"/>
                </a:lnTo>
                <a:lnTo>
                  <a:pt x="2221945" y="3338267"/>
                </a:lnTo>
                <a:lnTo>
                  <a:pt x="2177483" y="3351597"/>
                </a:lnTo>
                <a:lnTo>
                  <a:pt x="2132522" y="3363744"/>
                </a:lnTo>
                <a:lnTo>
                  <a:pt x="2087080" y="3374688"/>
                </a:lnTo>
                <a:lnTo>
                  <a:pt x="2041176" y="3384413"/>
                </a:lnTo>
                <a:lnTo>
                  <a:pt x="1994827" y="3392899"/>
                </a:lnTo>
                <a:lnTo>
                  <a:pt x="1948051" y="3400129"/>
                </a:lnTo>
                <a:lnTo>
                  <a:pt x="1900867" y="3406085"/>
                </a:lnTo>
                <a:lnTo>
                  <a:pt x="1853292" y="3410749"/>
                </a:lnTo>
                <a:lnTo>
                  <a:pt x="1805344" y="3414103"/>
                </a:lnTo>
                <a:lnTo>
                  <a:pt x="1757042" y="3416128"/>
                </a:lnTo>
                <a:lnTo>
                  <a:pt x="1708404" y="3416807"/>
                </a:lnTo>
                <a:lnTo>
                  <a:pt x="1659765" y="3416128"/>
                </a:lnTo>
                <a:lnTo>
                  <a:pt x="1611463" y="3414103"/>
                </a:lnTo>
                <a:lnTo>
                  <a:pt x="1563515" y="3410749"/>
                </a:lnTo>
                <a:lnTo>
                  <a:pt x="1515940" y="3406085"/>
                </a:lnTo>
                <a:lnTo>
                  <a:pt x="1468756" y="3400129"/>
                </a:lnTo>
                <a:lnTo>
                  <a:pt x="1421980" y="3392899"/>
                </a:lnTo>
                <a:lnTo>
                  <a:pt x="1375631" y="3384413"/>
                </a:lnTo>
                <a:lnTo>
                  <a:pt x="1329727" y="3374688"/>
                </a:lnTo>
                <a:lnTo>
                  <a:pt x="1284285" y="3363744"/>
                </a:lnTo>
                <a:lnTo>
                  <a:pt x="1239324" y="3351597"/>
                </a:lnTo>
                <a:lnTo>
                  <a:pt x="1194862" y="3338267"/>
                </a:lnTo>
                <a:lnTo>
                  <a:pt x="1150917" y="3323771"/>
                </a:lnTo>
                <a:lnTo>
                  <a:pt x="1107507" y="3308126"/>
                </a:lnTo>
                <a:lnTo>
                  <a:pt x="1064649" y="3291352"/>
                </a:lnTo>
                <a:lnTo>
                  <a:pt x="1022363" y="3273466"/>
                </a:lnTo>
                <a:lnTo>
                  <a:pt x="980665" y="3254486"/>
                </a:lnTo>
                <a:lnTo>
                  <a:pt x="939574" y="3234430"/>
                </a:lnTo>
                <a:lnTo>
                  <a:pt x="899109" y="3213316"/>
                </a:lnTo>
                <a:lnTo>
                  <a:pt x="859286" y="3191163"/>
                </a:lnTo>
                <a:lnTo>
                  <a:pt x="820125" y="3167988"/>
                </a:lnTo>
                <a:lnTo>
                  <a:pt x="781643" y="3143810"/>
                </a:lnTo>
                <a:lnTo>
                  <a:pt x="743857" y="3118645"/>
                </a:lnTo>
                <a:lnTo>
                  <a:pt x="706787" y="3092513"/>
                </a:lnTo>
                <a:lnTo>
                  <a:pt x="670450" y="3065432"/>
                </a:lnTo>
                <a:lnTo>
                  <a:pt x="634865" y="3037419"/>
                </a:lnTo>
                <a:lnTo>
                  <a:pt x="600048" y="3008492"/>
                </a:lnTo>
                <a:lnTo>
                  <a:pt x="566019" y="2978670"/>
                </a:lnTo>
                <a:lnTo>
                  <a:pt x="532796" y="2947971"/>
                </a:lnTo>
                <a:lnTo>
                  <a:pt x="500395" y="2916412"/>
                </a:lnTo>
                <a:lnTo>
                  <a:pt x="468836" y="2884011"/>
                </a:lnTo>
                <a:lnTo>
                  <a:pt x="438137" y="2850788"/>
                </a:lnTo>
                <a:lnTo>
                  <a:pt x="408315" y="2816759"/>
                </a:lnTo>
                <a:lnTo>
                  <a:pt x="379388" y="2781942"/>
                </a:lnTo>
                <a:lnTo>
                  <a:pt x="351375" y="2746357"/>
                </a:lnTo>
                <a:lnTo>
                  <a:pt x="324294" y="2710020"/>
                </a:lnTo>
                <a:lnTo>
                  <a:pt x="298162" y="2672950"/>
                </a:lnTo>
                <a:lnTo>
                  <a:pt x="272997" y="2635164"/>
                </a:lnTo>
                <a:lnTo>
                  <a:pt x="248819" y="2596682"/>
                </a:lnTo>
                <a:lnTo>
                  <a:pt x="225644" y="2557521"/>
                </a:lnTo>
                <a:lnTo>
                  <a:pt x="203491" y="2517698"/>
                </a:lnTo>
                <a:lnTo>
                  <a:pt x="182377" y="2477233"/>
                </a:lnTo>
                <a:lnTo>
                  <a:pt x="162321" y="2436142"/>
                </a:lnTo>
                <a:lnTo>
                  <a:pt x="143341" y="2394444"/>
                </a:lnTo>
                <a:lnTo>
                  <a:pt x="125455" y="2352158"/>
                </a:lnTo>
                <a:lnTo>
                  <a:pt x="108681" y="2309300"/>
                </a:lnTo>
                <a:lnTo>
                  <a:pt x="93036" y="2265890"/>
                </a:lnTo>
                <a:lnTo>
                  <a:pt x="78540" y="2221945"/>
                </a:lnTo>
                <a:lnTo>
                  <a:pt x="65210" y="2177483"/>
                </a:lnTo>
                <a:lnTo>
                  <a:pt x="53063" y="2132522"/>
                </a:lnTo>
                <a:lnTo>
                  <a:pt x="42119" y="2087080"/>
                </a:lnTo>
                <a:lnTo>
                  <a:pt x="32394" y="2041176"/>
                </a:lnTo>
                <a:lnTo>
                  <a:pt x="23908" y="1994827"/>
                </a:lnTo>
                <a:lnTo>
                  <a:pt x="16678" y="1948051"/>
                </a:lnTo>
                <a:lnTo>
                  <a:pt x="10722" y="1900867"/>
                </a:lnTo>
                <a:lnTo>
                  <a:pt x="6058" y="1853292"/>
                </a:lnTo>
                <a:lnTo>
                  <a:pt x="2704" y="1805344"/>
                </a:lnTo>
                <a:lnTo>
                  <a:pt x="679" y="1757042"/>
                </a:lnTo>
                <a:lnTo>
                  <a:pt x="0" y="1708403"/>
                </a:lnTo>
                <a:close/>
              </a:path>
            </a:pathLst>
          </a:custGeom>
          <a:ln w="3962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4375" y="2987039"/>
            <a:ext cx="850900" cy="506095"/>
          </a:xfrm>
          <a:custGeom>
            <a:avLst/>
            <a:gdLst/>
            <a:ahLst/>
            <a:cxnLst/>
            <a:rect l="l" t="t" r="r" b="b"/>
            <a:pathLst>
              <a:path w="850900" h="506095">
                <a:moveTo>
                  <a:pt x="637794" y="0"/>
                </a:moveTo>
                <a:lnTo>
                  <a:pt x="85090" y="0"/>
                </a:lnTo>
                <a:lnTo>
                  <a:pt x="53846" y="7246"/>
                </a:lnTo>
                <a:lnTo>
                  <a:pt x="26590" y="26352"/>
                </a:lnTo>
                <a:lnTo>
                  <a:pt x="7312" y="53363"/>
                </a:lnTo>
                <a:lnTo>
                  <a:pt x="0" y="84327"/>
                </a:lnTo>
                <a:lnTo>
                  <a:pt x="0" y="421639"/>
                </a:lnTo>
                <a:lnTo>
                  <a:pt x="7312" y="452604"/>
                </a:lnTo>
                <a:lnTo>
                  <a:pt x="26590" y="479615"/>
                </a:lnTo>
                <a:lnTo>
                  <a:pt x="53846" y="498721"/>
                </a:lnTo>
                <a:lnTo>
                  <a:pt x="85090" y="505968"/>
                </a:lnTo>
                <a:lnTo>
                  <a:pt x="850392" y="505968"/>
                </a:lnTo>
                <a:lnTo>
                  <a:pt x="722884" y="379475"/>
                </a:lnTo>
                <a:lnTo>
                  <a:pt x="722884" y="84327"/>
                </a:lnTo>
                <a:lnTo>
                  <a:pt x="715571" y="53363"/>
                </a:lnTo>
                <a:lnTo>
                  <a:pt x="696293" y="26352"/>
                </a:lnTo>
                <a:lnTo>
                  <a:pt x="669037" y="7246"/>
                </a:lnTo>
                <a:lnTo>
                  <a:pt x="637794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4375" y="3998976"/>
            <a:ext cx="676910" cy="344805"/>
          </a:xfrm>
          <a:custGeom>
            <a:avLst/>
            <a:gdLst/>
            <a:ahLst/>
            <a:cxnLst/>
            <a:rect l="l" t="t" r="r" b="b"/>
            <a:pathLst>
              <a:path w="676910" h="344804">
                <a:moveTo>
                  <a:pt x="338328" y="0"/>
                </a:moveTo>
                <a:lnTo>
                  <a:pt x="291706" y="3075"/>
                </a:lnTo>
                <a:lnTo>
                  <a:pt x="247209" y="12054"/>
                </a:lnTo>
                <a:lnTo>
                  <a:pt x="205204" y="26562"/>
                </a:lnTo>
                <a:lnTo>
                  <a:pt x="166059" y="46227"/>
                </a:lnTo>
                <a:lnTo>
                  <a:pt x="130142" y="70676"/>
                </a:lnTo>
                <a:lnTo>
                  <a:pt x="97821" y="99536"/>
                </a:lnTo>
                <a:lnTo>
                  <a:pt x="69464" y="132433"/>
                </a:lnTo>
                <a:lnTo>
                  <a:pt x="45437" y="168994"/>
                </a:lnTo>
                <a:lnTo>
                  <a:pt x="26110" y="208847"/>
                </a:lnTo>
                <a:lnTo>
                  <a:pt x="11849" y="251618"/>
                </a:lnTo>
                <a:lnTo>
                  <a:pt x="3023" y="296935"/>
                </a:lnTo>
                <a:lnTo>
                  <a:pt x="0" y="344424"/>
                </a:lnTo>
                <a:lnTo>
                  <a:pt x="676656" y="344424"/>
                </a:lnTo>
                <a:lnTo>
                  <a:pt x="673632" y="296935"/>
                </a:lnTo>
                <a:lnTo>
                  <a:pt x="664806" y="251618"/>
                </a:lnTo>
                <a:lnTo>
                  <a:pt x="650545" y="208847"/>
                </a:lnTo>
                <a:lnTo>
                  <a:pt x="631218" y="168994"/>
                </a:lnTo>
                <a:lnTo>
                  <a:pt x="607191" y="132433"/>
                </a:lnTo>
                <a:lnTo>
                  <a:pt x="578834" y="99536"/>
                </a:lnTo>
                <a:lnTo>
                  <a:pt x="546513" y="70676"/>
                </a:lnTo>
                <a:lnTo>
                  <a:pt x="510596" y="46227"/>
                </a:lnTo>
                <a:lnTo>
                  <a:pt x="471451" y="26562"/>
                </a:lnTo>
                <a:lnTo>
                  <a:pt x="429446" y="12054"/>
                </a:lnTo>
                <a:lnTo>
                  <a:pt x="384949" y="3075"/>
                </a:lnTo>
                <a:lnTo>
                  <a:pt x="338328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8111" y="3572255"/>
            <a:ext cx="344805" cy="347980"/>
          </a:xfrm>
          <a:custGeom>
            <a:avLst/>
            <a:gdLst/>
            <a:ahLst/>
            <a:cxnLst/>
            <a:rect l="l" t="t" r="r" b="b"/>
            <a:pathLst>
              <a:path w="344805" h="347979">
                <a:moveTo>
                  <a:pt x="172212" y="0"/>
                </a:moveTo>
                <a:lnTo>
                  <a:pt x="126426" y="6201"/>
                </a:lnTo>
                <a:lnTo>
                  <a:pt x="85287" y="23706"/>
                </a:lnTo>
                <a:lnTo>
                  <a:pt x="50434" y="50863"/>
                </a:lnTo>
                <a:lnTo>
                  <a:pt x="23509" y="86021"/>
                </a:lnTo>
                <a:lnTo>
                  <a:pt x="6150" y="127529"/>
                </a:lnTo>
                <a:lnTo>
                  <a:pt x="0" y="173736"/>
                </a:lnTo>
                <a:lnTo>
                  <a:pt x="6150" y="219942"/>
                </a:lnTo>
                <a:lnTo>
                  <a:pt x="23509" y="261450"/>
                </a:lnTo>
                <a:lnTo>
                  <a:pt x="50434" y="296608"/>
                </a:lnTo>
                <a:lnTo>
                  <a:pt x="85287" y="323765"/>
                </a:lnTo>
                <a:lnTo>
                  <a:pt x="126426" y="341270"/>
                </a:lnTo>
                <a:lnTo>
                  <a:pt x="172212" y="347472"/>
                </a:lnTo>
                <a:lnTo>
                  <a:pt x="217997" y="341270"/>
                </a:lnTo>
                <a:lnTo>
                  <a:pt x="259136" y="323765"/>
                </a:lnTo>
                <a:lnTo>
                  <a:pt x="293989" y="296608"/>
                </a:lnTo>
                <a:lnTo>
                  <a:pt x="320914" y="261450"/>
                </a:lnTo>
                <a:lnTo>
                  <a:pt x="338273" y="219942"/>
                </a:lnTo>
                <a:lnTo>
                  <a:pt x="344424" y="173736"/>
                </a:lnTo>
                <a:lnTo>
                  <a:pt x="338273" y="127529"/>
                </a:lnTo>
                <a:lnTo>
                  <a:pt x="320914" y="86021"/>
                </a:lnTo>
                <a:lnTo>
                  <a:pt x="293989" y="50863"/>
                </a:lnTo>
                <a:lnTo>
                  <a:pt x="259136" y="23706"/>
                </a:lnTo>
                <a:lnTo>
                  <a:pt x="217997" y="6201"/>
                </a:lnTo>
                <a:lnTo>
                  <a:pt x="172212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1032" y="3572255"/>
            <a:ext cx="680085" cy="347980"/>
          </a:xfrm>
          <a:custGeom>
            <a:avLst/>
            <a:gdLst/>
            <a:ahLst/>
            <a:cxnLst/>
            <a:rect l="l" t="t" r="r" b="b"/>
            <a:pathLst>
              <a:path w="680085" h="347979">
                <a:moveTo>
                  <a:pt x="339851" y="0"/>
                </a:moveTo>
                <a:lnTo>
                  <a:pt x="293013" y="3104"/>
                </a:lnTo>
                <a:lnTo>
                  <a:pt x="248311" y="12165"/>
                </a:lnTo>
                <a:lnTo>
                  <a:pt x="206115" y="26806"/>
                </a:lnTo>
                <a:lnTo>
                  <a:pt x="166793" y="46651"/>
                </a:lnTo>
                <a:lnTo>
                  <a:pt x="130715" y="71321"/>
                </a:lnTo>
                <a:lnTo>
                  <a:pt x="98250" y="100441"/>
                </a:lnTo>
                <a:lnTo>
                  <a:pt x="69767" y="133632"/>
                </a:lnTo>
                <a:lnTo>
                  <a:pt x="45635" y="170518"/>
                </a:lnTo>
                <a:lnTo>
                  <a:pt x="26223" y="210722"/>
                </a:lnTo>
                <a:lnTo>
                  <a:pt x="11900" y="253867"/>
                </a:lnTo>
                <a:lnTo>
                  <a:pt x="3036" y="299576"/>
                </a:lnTo>
                <a:lnTo>
                  <a:pt x="0" y="347472"/>
                </a:lnTo>
                <a:lnTo>
                  <a:pt x="679704" y="347472"/>
                </a:lnTo>
                <a:lnTo>
                  <a:pt x="676667" y="299576"/>
                </a:lnTo>
                <a:lnTo>
                  <a:pt x="667803" y="253867"/>
                </a:lnTo>
                <a:lnTo>
                  <a:pt x="653480" y="210722"/>
                </a:lnTo>
                <a:lnTo>
                  <a:pt x="634068" y="170518"/>
                </a:lnTo>
                <a:lnTo>
                  <a:pt x="609936" y="133632"/>
                </a:lnTo>
                <a:lnTo>
                  <a:pt x="581453" y="100441"/>
                </a:lnTo>
                <a:lnTo>
                  <a:pt x="548988" y="71321"/>
                </a:lnTo>
                <a:lnTo>
                  <a:pt x="512910" y="46651"/>
                </a:lnTo>
                <a:lnTo>
                  <a:pt x="473588" y="26806"/>
                </a:lnTo>
                <a:lnTo>
                  <a:pt x="431392" y="12165"/>
                </a:lnTo>
                <a:lnTo>
                  <a:pt x="386690" y="3104"/>
                </a:lnTo>
                <a:lnTo>
                  <a:pt x="339851" y="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34767" y="3160776"/>
            <a:ext cx="347980" cy="332740"/>
          </a:xfrm>
          <a:custGeom>
            <a:avLst/>
            <a:gdLst/>
            <a:ahLst/>
            <a:cxnLst/>
            <a:rect l="l" t="t" r="r" b="b"/>
            <a:pathLst>
              <a:path w="347980" h="332739">
                <a:moveTo>
                  <a:pt x="173736" y="0"/>
                </a:moveTo>
                <a:lnTo>
                  <a:pt x="127529" y="5937"/>
                </a:lnTo>
                <a:lnTo>
                  <a:pt x="86021" y="22690"/>
                </a:lnTo>
                <a:lnTo>
                  <a:pt x="50863" y="48672"/>
                </a:lnTo>
                <a:lnTo>
                  <a:pt x="23706" y="82296"/>
                </a:lnTo>
                <a:lnTo>
                  <a:pt x="6201" y="121972"/>
                </a:lnTo>
                <a:lnTo>
                  <a:pt x="0" y="166115"/>
                </a:lnTo>
                <a:lnTo>
                  <a:pt x="6201" y="210259"/>
                </a:lnTo>
                <a:lnTo>
                  <a:pt x="23706" y="249936"/>
                </a:lnTo>
                <a:lnTo>
                  <a:pt x="50863" y="283559"/>
                </a:lnTo>
                <a:lnTo>
                  <a:pt x="86021" y="309541"/>
                </a:lnTo>
                <a:lnTo>
                  <a:pt x="127529" y="326294"/>
                </a:lnTo>
                <a:lnTo>
                  <a:pt x="173736" y="332232"/>
                </a:lnTo>
                <a:lnTo>
                  <a:pt x="219942" y="326294"/>
                </a:lnTo>
                <a:lnTo>
                  <a:pt x="261450" y="309541"/>
                </a:lnTo>
                <a:lnTo>
                  <a:pt x="296608" y="283559"/>
                </a:lnTo>
                <a:lnTo>
                  <a:pt x="323765" y="249936"/>
                </a:lnTo>
                <a:lnTo>
                  <a:pt x="341270" y="210259"/>
                </a:lnTo>
                <a:lnTo>
                  <a:pt x="347471" y="166115"/>
                </a:lnTo>
                <a:lnTo>
                  <a:pt x="341270" y="121972"/>
                </a:lnTo>
                <a:lnTo>
                  <a:pt x="323765" y="82296"/>
                </a:lnTo>
                <a:lnTo>
                  <a:pt x="296608" y="48672"/>
                </a:lnTo>
                <a:lnTo>
                  <a:pt x="261450" y="22690"/>
                </a:lnTo>
                <a:lnTo>
                  <a:pt x="219942" y="5937"/>
                </a:lnTo>
                <a:lnTo>
                  <a:pt x="173736" y="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51064" y="1804416"/>
            <a:ext cx="1039494" cy="698500"/>
          </a:xfrm>
          <a:custGeom>
            <a:avLst/>
            <a:gdLst/>
            <a:ahLst/>
            <a:cxnLst/>
            <a:rect l="l" t="t" r="r" b="b"/>
            <a:pathLst>
              <a:path w="1039495" h="698500">
                <a:moveTo>
                  <a:pt x="1039367" y="0"/>
                </a:moveTo>
                <a:lnTo>
                  <a:pt x="0" y="0"/>
                </a:lnTo>
                <a:lnTo>
                  <a:pt x="0" y="697992"/>
                </a:lnTo>
                <a:lnTo>
                  <a:pt x="556767" y="697992"/>
                </a:lnTo>
                <a:lnTo>
                  <a:pt x="549646" y="679303"/>
                </a:lnTo>
                <a:lnTo>
                  <a:pt x="545988" y="660590"/>
                </a:lnTo>
                <a:lnTo>
                  <a:pt x="544641" y="641877"/>
                </a:lnTo>
                <a:lnTo>
                  <a:pt x="544449" y="623188"/>
                </a:lnTo>
                <a:lnTo>
                  <a:pt x="547252" y="577685"/>
                </a:lnTo>
                <a:lnTo>
                  <a:pt x="555460" y="533475"/>
                </a:lnTo>
                <a:lnTo>
                  <a:pt x="568770" y="490965"/>
                </a:lnTo>
                <a:lnTo>
                  <a:pt x="586877" y="450564"/>
                </a:lnTo>
                <a:lnTo>
                  <a:pt x="609479" y="412682"/>
                </a:lnTo>
                <a:lnTo>
                  <a:pt x="636271" y="377726"/>
                </a:lnTo>
                <a:lnTo>
                  <a:pt x="666951" y="346105"/>
                </a:lnTo>
                <a:lnTo>
                  <a:pt x="701215" y="318228"/>
                </a:lnTo>
                <a:lnTo>
                  <a:pt x="738759" y="294504"/>
                </a:lnTo>
                <a:lnTo>
                  <a:pt x="779280" y="275340"/>
                </a:lnTo>
                <a:lnTo>
                  <a:pt x="822474" y="261146"/>
                </a:lnTo>
                <a:lnTo>
                  <a:pt x="868039" y="252330"/>
                </a:lnTo>
                <a:lnTo>
                  <a:pt x="915669" y="249300"/>
                </a:lnTo>
                <a:lnTo>
                  <a:pt x="1039367" y="249300"/>
                </a:lnTo>
                <a:lnTo>
                  <a:pt x="1039367" y="0"/>
                </a:lnTo>
                <a:close/>
              </a:path>
              <a:path w="1039495" h="698500">
                <a:moveTo>
                  <a:pt x="1039367" y="249300"/>
                </a:moveTo>
                <a:lnTo>
                  <a:pt x="915669" y="249300"/>
                </a:lnTo>
                <a:lnTo>
                  <a:pt x="950624" y="251440"/>
                </a:lnTo>
                <a:lnTo>
                  <a:pt x="982138" y="257079"/>
                </a:lnTo>
                <a:lnTo>
                  <a:pt x="1011342" y="265052"/>
                </a:lnTo>
                <a:lnTo>
                  <a:pt x="1039367" y="274193"/>
                </a:lnTo>
                <a:lnTo>
                  <a:pt x="1039367" y="24930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48728" y="1711960"/>
            <a:ext cx="309880" cy="293370"/>
          </a:xfrm>
          <a:custGeom>
            <a:avLst/>
            <a:gdLst/>
            <a:ahLst/>
            <a:cxnLst/>
            <a:rect l="l" t="t" r="r" b="b"/>
            <a:pathLst>
              <a:path w="309879" h="293369">
                <a:moveTo>
                  <a:pt x="0" y="293370"/>
                </a:moveTo>
                <a:lnTo>
                  <a:pt x="309752" y="293370"/>
                </a:lnTo>
                <a:lnTo>
                  <a:pt x="309752" y="0"/>
                </a:lnTo>
                <a:lnTo>
                  <a:pt x="0" y="0"/>
                </a:lnTo>
                <a:lnTo>
                  <a:pt x="0" y="29337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48728" y="1417319"/>
            <a:ext cx="944880" cy="294640"/>
          </a:xfrm>
          <a:custGeom>
            <a:avLst/>
            <a:gdLst/>
            <a:ahLst/>
            <a:cxnLst/>
            <a:rect l="l" t="t" r="r" b="b"/>
            <a:pathLst>
              <a:path w="944879" h="294639">
                <a:moveTo>
                  <a:pt x="0" y="294639"/>
                </a:moveTo>
                <a:lnTo>
                  <a:pt x="944879" y="294639"/>
                </a:lnTo>
                <a:lnTo>
                  <a:pt x="944879" y="0"/>
                </a:lnTo>
                <a:lnTo>
                  <a:pt x="0" y="0"/>
                </a:lnTo>
                <a:lnTo>
                  <a:pt x="0" y="294639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52231" y="2191511"/>
            <a:ext cx="94615" cy="204470"/>
          </a:xfrm>
          <a:custGeom>
            <a:avLst/>
            <a:gdLst/>
            <a:ahLst/>
            <a:cxnLst/>
            <a:rect l="l" t="t" r="r" b="b"/>
            <a:pathLst>
              <a:path w="94615" h="204469">
                <a:moveTo>
                  <a:pt x="0" y="204215"/>
                </a:moveTo>
                <a:lnTo>
                  <a:pt x="94488" y="204215"/>
                </a:lnTo>
                <a:lnTo>
                  <a:pt x="94488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38159" y="1898904"/>
            <a:ext cx="109855" cy="497205"/>
          </a:xfrm>
          <a:custGeom>
            <a:avLst/>
            <a:gdLst/>
            <a:ahLst/>
            <a:cxnLst/>
            <a:rect l="l" t="t" r="r" b="b"/>
            <a:pathLst>
              <a:path w="109854" h="497205">
                <a:moveTo>
                  <a:pt x="0" y="496824"/>
                </a:moveTo>
                <a:lnTo>
                  <a:pt x="109727" y="496824"/>
                </a:lnTo>
                <a:lnTo>
                  <a:pt x="109727" y="0"/>
                </a:lnTo>
                <a:lnTo>
                  <a:pt x="0" y="0"/>
                </a:lnTo>
                <a:lnTo>
                  <a:pt x="0" y="496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02168" y="2145792"/>
            <a:ext cx="728980" cy="744220"/>
          </a:xfrm>
          <a:custGeom>
            <a:avLst/>
            <a:gdLst/>
            <a:ahLst/>
            <a:cxnLst/>
            <a:rect l="l" t="t" r="r" b="b"/>
            <a:pathLst>
              <a:path w="728979" h="744219">
                <a:moveTo>
                  <a:pt x="461390" y="0"/>
                </a:moveTo>
                <a:lnTo>
                  <a:pt x="413866" y="4454"/>
                </a:lnTo>
                <a:lnTo>
                  <a:pt x="368938" y="17274"/>
                </a:lnTo>
                <a:lnTo>
                  <a:pt x="327405" y="37643"/>
                </a:lnTo>
                <a:lnTo>
                  <a:pt x="290069" y="64745"/>
                </a:lnTo>
                <a:lnTo>
                  <a:pt x="257728" y="97762"/>
                </a:lnTo>
                <a:lnTo>
                  <a:pt x="231182" y="135880"/>
                </a:lnTo>
                <a:lnTo>
                  <a:pt x="211230" y="178281"/>
                </a:lnTo>
                <a:lnTo>
                  <a:pt x="198673" y="224149"/>
                </a:lnTo>
                <a:lnTo>
                  <a:pt x="194309" y="272669"/>
                </a:lnTo>
                <a:lnTo>
                  <a:pt x="196764" y="317031"/>
                </a:lnTo>
                <a:lnTo>
                  <a:pt x="204898" y="357917"/>
                </a:lnTo>
                <a:lnTo>
                  <a:pt x="219866" y="396470"/>
                </a:lnTo>
                <a:lnTo>
                  <a:pt x="242824" y="433832"/>
                </a:lnTo>
                <a:lnTo>
                  <a:pt x="0" y="669290"/>
                </a:lnTo>
                <a:lnTo>
                  <a:pt x="72898" y="743712"/>
                </a:lnTo>
                <a:lnTo>
                  <a:pt x="315722" y="495808"/>
                </a:lnTo>
                <a:lnTo>
                  <a:pt x="611751" y="495808"/>
                </a:lnTo>
                <a:lnTo>
                  <a:pt x="632712" y="480592"/>
                </a:lnTo>
                <a:lnTo>
                  <a:pt x="665053" y="447575"/>
                </a:lnTo>
                <a:lnTo>
                  <a:pt x="665956" y="446278"/>
                </a:lnTo>
                <a:lnTo>
                  <a:pt x="461390" y="446278"/>
                </a:lnTo>
                <a:lnTo>
                  <a:pt x="415060" y="440306"/>
                </a:lnTo>
                <a:lnTo>
                  <a:pt x="374123" y="423309"/>
                </a:lnTo>
                <a:lnTo>
                  <a:pt x="339931" y="396668"/>
                </a:lnTo>
                <a:lnTo>
                  <a:pt x="313835" y="361761"/>
                </a:lnTo>
                <a:lnTo>
                  <a:pt x="297187" y="319968"/>
                </a:lnTo>
                <a:lnTo>
                  <a:pt x="291337" y="272669"/>
                </a:lnTo>
                <a:lnTo>
                  <a:pt x="297187" y="225378"/>
                </a:lnTo>
                <a:lnTo>
                  <a:pt x="313835" y="183609"/>
                </a:lnTo>
                <a:lnTo>
                  <a:pt x="339931" y="148732"/>
                </a:lnTo>
                <a:lnTo>
                  <a:pt x="374123" y="122122"/>
                </a:lnTo>
                <a:lnTo>
                  <a:pt x="415060" y="105149"/>
                </a:lnTo>
                <a:lnTo>
                  <a:pt x="461390" y="99187"/>
                </a:lnTo>
                <a:lnTo>
                  <a:pt x="666045" y="99187"/>
                </a:lnTo>
                <a:lnTo>
                  <a:pt x="665053" y="97762"/>
                </a:lnTo>
                <a:lnTo>
                  <a:pt x="632712" y="64745"/>
                </a:lnTo>
                <a:lnTo>
                  <a:pt x="595376" y="37643"/>
                </a:lnTo>
                <a:lnTo>
                  <a:pt x="553843" y="17274"/>
                </a:lnTo>
                <a:lnTo>
                  <a:pt x="508915" y="4454"/>
                </a:lnTo>
                <a:lnTo>
                  <a:pt x="461390" y="0"/>
                </a:lnTo>
                <a:close/>
              </a:path>
              <a:path w="728979" h="744219">
                <a:moveTo>
                  <a:pt x="611751" y="495808"/>
                </a:moveTo>
                <a:lnTo>
                  <a:pt x="315722" y="495808"/>
                </a:lnTo>
                <a:lnTo>
                  <a:pt x="345269" y="519245"/>
                </a:lnTo>
                <a:lnTo>
                  <a:pt x="379412" y="534527"/>
                </a:lnTo>
                <a:lnTo>
                  <a:pt x="418127" y="542831"/>
                </a:lnTo>
                <a:lnTo>
                  <a:pt x="461390" y="545338"/>
                </a:lnTo>
                <a:lnTo>
                  <a:pt x="508915" y="540883"/>
                </a:lnTo>
                <a:lnTo>
                  <a:pt x="553843" y="528063"/>
                </a:lnTo>
                <a:lnTo>
                  <a:pt x="595376" y="507694"/>
                </a:lnTo>
                <a:lnTo>
                  <a:pt x="611751" y="495808"/>
                </a:lnTo>
                <a:close/>
              </a:path>
              <a:path w="728979" h="744219">
                <a:moveTo>
                  <a:pt x="666045" y="99187"/>
                </a:moveTo>
                <a:lnTo>
                  <a:pt x="461390" y="99187"/>
                </a:lnTo>
                <a:lnTo>
                  <a:pt x="507712" y="105149"/>
                </a:lnTo>
                <a:lnTo>
                  <a:pt x="548625" y="122122"/>
                </a:lnTo>
                <a:lnTo>
                  <a:pt x="582787" y="148732"/>
                </a:lnTo>
                <a:lnTo>
                  <a:pt x="608852" y="183609"/>
                </a:lnTo>
                <a:lnTo>
                  <a:pt x="625476" y="225378"/>
                </a:lnTo>
                <a:lnTo>
                  <a:pt x="631316" y="272669"/>
                </a:lnTo>
                <a:lnTo>
                  <a:pt x="625476" y="319968"/>
                </a:lnTo>
                <a:lnTo>
                  <a:pt x="608852" y="361761"/>
                </a:lnTo>
                <a:lnTo>
                  <a:pt x="582787" y="396668"/>
                </a:lnTo>
                <a:lnTo>
                  <a:pt x="548625" y="423309"/>
                </a:lnTo>
                <a:lnTo>
                  <a:pt x="507712" y="440306"/>
                </a:lnTo>
                <a:lnTo>
                  <a:pt x="461390" y="446278"/>
                </a:lnTo>
                <a:lnTo>
                  <a:pt x="665956" y="446278"/>
                </a:lnTo>
                <a:lnTo>
                  <a:pt x="691599" y="409457"/>
                </a:lnTo>
                <a:lnTo>
                  <a:pt x="711551" y="367056"/>
                </a:lnTo>
                <a:lnTo>
                  <a:pt x="724108" y="321188"/>
                </a:lnTo>
                <a:lnTo>
                  <a:pt x="728472" y="272669"/>
                </a:lnTo>
                <a:lnTo>
                  <a:pt x="724108" y="224149"/>
                </a:lnTo>
                <a:lnTo>
                  <a:pt x="711551" y="178281"/>
                </a:lnTo>
                <a:lnTo>
                  <a:pt x="691599" y="135880"/>
                </a:lnTo>
                <a:lnTo>
                  <a:pt x="666045" y="99187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42376" y="2005583"/>
            <a:ext cx="91440" cy="234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40695" y="5410200"/>
            <a:ext cx="856615" cy="810895"/>
          </a:xfrm>
          <a:custGeom>
            <a:avLst/>
            <a:gdLst/>
            <a:ahLst/>
            <a:cxnLst/>
            <a:rect l="l" t="t" r="r" b="b"/>
            <a:pathLst>
              <a:path w="856615" h="810895">
                <a:moveTo>
                  <a:pt x="208025" y="307111"/>
                </a:moveTo>
                <a:lnTo>
                  <a:pt x="0" y="773912"/>
                </a:lnTo>
                <a:lnTo>
                  <a:pt x="73405" y="810768"/>
                </a:lnTo>
                <a:lnTo>
                  <a:pt x="244728" y="405384"/>
                </a:lnTo>
                <a:lnTo>
                  <a:pt x="550603" y="405384"/>
                </a:lnTo>
                <a:lnTo>
                  <a:pt x="208025" y="307111"/>
                </a:lnTo>
                <a:close/>
              </a:path>
              <a:path w="856615" h="810895">
                <a:moveTo>
                  <a:pt x="550603" y="405384"/>
                </a:moveTo>
                <a:lnTo>
                  <a:pt x="244728" y="405384"/>
                </a:lnTo>
                <a:lnTo>
                  <a:pt x="685164" y="528231"/>
                </a:lnTo>
                <a:lnTo>
                  <a:pt x="718589" y="429958"/>
                </a:lnTo>
                <a:lnTo>
                  <a:pt x="636270" y="429958"/>
                </a:lnTo>
                <a:lnTo>
                  <a:pt x="550603" y="405384"/>
                </a:lnTo>
                <a:close/>
              </a:path>
              <a:path w="856615" h="810895">
                <a:moveTo>
                  <a:pt x="770889" y="0"/>
                </a:moveTo>
                <a:lnTo>
                  <a:pt x="636270" y="429958"/>
                </a:lnTo>
                <a:lnTo>
                  <a:pt x="718589" y="429958"/>
                </a:lnTo>
                <a:lnTo>
                  <a:pt x="856487" y="24511"/>
                </a:lnTo>
                <a:lnTo>
                  <a:pt x="770889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38688" y="5300471"/>
            <a:ext cx="234695" cy="234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45040" y="6492240"/>
            <a:ext cx="1252855" cy="0"/>
          </a:xfrm>
          <a:custGeom>
            <a:avLst/>
            <a:gdLst/>
            <a:ahLst/>
            <a:cxnLst/>
            <a:rect l="l" t="t" r="r" b="b"/>
            <a:pathLst>
              <a:path w="1252854">
                <a:moveTo>
                  <a:pt x="0" y="0"/>
                </a:moveTo>
                <a:lnTo>
                  <a:pt x="1252727" y="0"/>
                </a:lnTo>
              </a:path>
            </a:pathLst>
          </a:custGeom>
          <a:ln w="73660">
            <a:solidFill>
              <a:srgbClr val="3B3B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81869" y="5288279"/>
            <a:ext cx="0" cy="1167130"/>
          </a:xfrm>
          <a:custGeom>
            <a:avLst/>
            <a:gdLst/>
            <a:ahLst/>
            <a:cxnLst/>
            <a:rect l="l" t="t" r="r" b="b"/>
            <a:pathLst>
              <a:path h="1167129">
                <a:moveTo>
                  <a:pt x="0" y="0"/>
                </a:moveTo>
                <a:lnTo>
                  <a:pt x="0" y="1167130"/>
                </a:lnTo>
              </a:path>
            </a:pathLst>
          </a:custGeom>
          <a:ln w="73659">
            <a:solidFill>
              <a:srgbClr val="3B3B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52304" y="6086855"/>
            <a:ext cx="246888" cy="2316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50423" y="5657088"/>
            <a:ext cx="231648" cy="231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80192" y="5766815"/>
            <a:ext cx="231648" cy="234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03047" y="292049"/>
            <a:ext cx="107321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65" dirty="0">
                <a:solidFill>
                  <a:srgbClr val="3B3B3B"/>
                </a:solidFill>
              </a:rPr>
              <a:t>Get</a:t>
            </a:r>
            <a:r>
              <a:rPr spc="-229" dirty="0">
                <a:solidFill>
                  <a:srgbClr val="3B3B3B"/>
                </a:solidFill>
              </a:rPr>
              <a:t> </a:t>
            </a:r>
            <a:r>
              <a:rPr spc="-85" dirty="0">
                <a:solidFill>
                  <a:srgbClr val="3B3B3B"/>
                </a:solidFill>
              </a:rPr>
              <a:t>complete</a:t>
            </a:r>
            <a:r>
              <a:rPr spc="-280" dirty="0">
                <a:solidFill>
                  <a:srgbClr val="3B3B3B"/>
                </a:solidFill>
              </a:rPr>
              <a:t> </a:t>
            </a:r>
            <a:r>
              <a:rPr spc="-85" dirty="0">
                <a:solidFill>
                  <a:srgbClr val="3B3B3B"/>
                </a:solidFill>
              </a:rPr>
              <a:t>insights</a:t>
            </a:r>
            <a:r>
              <a:rPr spc="-240" dirty="0">
                <a:solidFill>
                  <a:srgbClr val="3B3B3B"/>
                </a:solidFill>
              </a:rPr>
              <a:t> </a:t>
            </a:r>
            <a:r>
              <a:rPr spc="-75" dirty="0">
                <a:solidFill>
                  <a:srgbClr val="3B3B3B"/>
                </a:solidFill>
              </a:rPr>
              <a:t>with</a:t>
            </a:r>
            <a:r>
              <a:rPr spc="-220" dirty="0">
                <a:solidFill>
                  <a:srgbClr val="3B3B3B"/>
                </a:solidFill>
              </a:rPr>
              <a:t> </a:t>
            </a:r>
            <a:r>
              <a:rPr spc="-50" dirty="0">
                <a:solidFill>
                  <a:srgbClr val="3B3B3B"/>
                </a:solidFill>
              </a:rPr>
              <a:t>AI</a:t>
            </a:r>
            <a:r>
              <a:rPr spc="-210" dirty="0">
                <a:solidFill>
                  <a:srgbClr val="3B3B3B"/>
                </a:solidFill>
              </a:rPr>
              <a:t> </a:t>
            </a:r>
            <a:r>
              <a:rPr spc="-60" dirty="0">
                <a:solidFill>
                  <a:srgbClr val="3B3B3B"/>
                </a:solidFill>
              </a:rPr>
              <a:t>for</a:t>
            </a:r>
            <a:r>
              <a:rPr spc="-260" dirty="0">
                <a:solidFill>
                  <a:srgbClr val="3B3B3B"/>
                </a:solidFill>
              </a:rPr>
              <a:t> </a:t>
            </a:r>
            <a:r>
              <a:rPr spc="-90" dirty="0">
                <a:solidFill>
                  <a:srgbClr val="3B3B3B"/>
                </a:solidFill>
              </a:rPr>
              <a:t>Market</a:t>
            </a:r>
            <a:r>
              <a:rPr spc="-250" dirty="0">
                <a:solidFill>
                  <a:srgbClr val="3B3B3B"/>
                </a:solidFill>
              </a:rPr>
              <a:t> </a:t>
            </a:r>
            <a:r>
              <a:rPr spc="-85" dirty="0">
                <a:solidFill>
                  <a:srgbClr val="3B3B3B"/>
                </a:solidFill>
              </a:rPr>
              <a:t>Insights</a:t>
            </a:r>
          </a:p>
        </p:txBody>
      </p:sp>
      <p:sp>
        <p:nvSpPr>
          <p:cNvPr id="27" name="object 27"/>
          <p:cNvSpPr/>
          <p:nvPr/>
        </p:nvSpPr>
        <p:spPr>
          <a:xfrm>
            <a:off x="4709159" y="2389632"/>
            <a:ext cx="2898775" cy="2898775"/>
          </a:xfrm>
          <a:custGeom>
            <a:avLst/>
            <a:gdLst/>
            <a:ahLst/>
            <a:cxnLst/>
            <a:rect l="l" t="t" r="r" b="b"/>
            <a:pathLst>
              <a:path w="2898775" h="2898775">
                <a:moveTo>
                  <a:pt x="1449324" y="0"/>
                </a:moveTo>
                <a:lnTo>
                  <a:pt x="1401481" y="774"/>
                </a:lnTo>
                <a:lnTo>
                  <a:pt x="1354025" y="3082"/>
                </a:lnTo>
                <a:lnTo>
                  <a:pt x="1306982" y="6900"/>
                </a:lnTo>
                <a:lnTo>
                  <a:pt x="1260374" y="12203"/>
                </a:lnTo>
                <a:lnTo>
                  <a:pt x="1214226" y="18968"/>
                </a:lnTo>
                <a:lnTo>
                  <a:pt x="1168560" y="27170"/>
                </a:lnTo>
                <a:lnTo>
                  <a:pt x="1123402" y="36787"/>
                </a:lnTo>
                <a:lnTo>
                  <a:pt x="1078775" y="47794"/>
                </a:lnTo>
                <a:lnTo>
                  <a:pt x="1034703" y="60167"/>
                </a:lnTo>
                <a:lnTo>
                  <a:pt x="991209" y="73883"/>
                </a:lnTo>
                <a:lnTo>
                  <a:pt x="948318" y="88917"/>
                </a:lnTo>
                <a:lnTo>
                  <a:pt x="906054" y="105246"/>
                </a:lnTo>
                <a:lnTo>
                  <a:pt x="864439" y="122846"/>
                </a:lnTo>
                <a:lnTo>
                  <a:pt x="823499" y="141693"/>
                </a:lnTo>
                <a:lnTo>
                  <a:pt x="783257" y="161763"/>
                </a:lnTo>
                <a:lnTo>
                  <a:pt x="743737" y="183032"/>
                </a:lnTo>
                <a:lnTo>
                  <a:pt x="704963" y="205476"/>
                </a:lnTo>
                <a:lnTo>
                  <a:pt x="666958" y="229072"/>
                </a:lnTo>
                <a:lnTo>
                  <a:pt x="629747" y="253796"/>
                </a:lnTo>
                <a:lnTo>
                  <a:pt x="593354" y="279623"/>
                </a:lnTo>
                <a:lnTo>
                  <a:pt x="557801" y="306530"/>
                </a:lnTo>
                <a:lnTo>
                  <a:pt x="523114" y="334494"/>
                </a:lnTo>
                <a:lnTo>
                  <a:pt x="489315" y="363489"/>
                </a:lnTo>
                <a:lnTo>
                  <a:pt x="456430" y="393493"/>
                </a:lnTo>
                <a:lnTo>
                  <a:pt x="424481" y="424481"/>
                </a:lnTo>
                <a:lnTo>
                  <a:pt x="393493" y="456430"/>
                </a:lnTo>
                <a:lnTo>
                  <a:pt x="363489" y="489315"/>
                </a:lnTo>
                <a:lnTo>
                  <a:pt x="334494" y="523114"/>
                </a:lnTo>
                <a:lnTo>
                  <a:pt x="306530" y="557801"/>
                </a:lnTo>
                <a:lnTo>
                  <a:pt x="279623" y="593354"/>
                </a:lnTo>
                <a:lnTo>
                  <a:pt x="253796" y="629747"/>
                </a:lnTo>
                <a:lnTo>
                  <a:pt x="229072" y="666958"/>
                </a:lnTo>
                <a:lnTo>
                  <a:pt x="205476" y="704963"/>
                </a:lnTo>
                <a:lnTo>
                  <a:pt x="183032" y="743737"/>
                </a:lnTo>
                <a:lnTo>
                  <a:pt x="161763" y="783257"/>
                </a:lnTo>
                <a:lnTo>
                  <a:pt x="141693" y="823499"/>
                </a:lnTo>
                <a:lnTo>
                  <a:pt x="122846" y="864439"/>
                </a:lnTo>
                <a:lnTo>
                  <a:pt x="105246" y="906054"/>
                </a:lnTo>
                <a:lnTo>
                  <a:pt x="88917" y="948318"/>
                </a:lnTo>
                <a:lnTo>
                  <a:pt x="73883" y="991209"/>
                </a:lnTo>
                <a:lnTo>
                  <a:pt x="60167" y="1034703"/>
                </a:lnTo>
                <a:lnTo>
                  <a:pt x="47794" y="1078775"/>
                </a:lnTo>
                <a:lnTo>
                  <a:pt x="36787" y="1123402"/>
                </a:lnTo>
                <a:lnTo>
                  <a:pt x="27170" y="1168560"/>
                </a:lnTo>
                <a:lnTo>
                  <a:pt x="18968" y="1214226"/>
                </a:lnTo>
                <a:lnTo>
                  <a:pt x="12203" y="1260374"/>
                </a:lnTo>
                <a:lnTo>
                  <a:pt x="6900" y="1306982"/>
                </a:lnTo>
                <a:lnTo>
                  <a:pt x="3082" y="1354025"/>
                </a:lnTo>
                <a:lnTo>
                  <a:pt x="774" y="1401481"/>
                </a:lnTo>
                <a:lnTo>
                  <a:pt x="0" y="1449323"/>
                </a:lnTo>
                <a:lnTo>
                  <a:pt x="774" y="1497166"/>
                </a:lnTo>
                <a:lnTo>
                  <a:pt x="3082" y="1544622"/>
                </a:lnTo>
                <a:lnTo>
                  <a:pt x="6900" y="1591665"/>
                </a:lnTo>
                <a:lnTo>
                  <a:pt x="12203" y="1638273"/>
                </a:lnTo>
                <a:lnTo>
                  <a:pt x="18968" y="1684421"/>
                </a:lnTo>
                <a:lnTo>
                  <a:pt x="27170" y="1730087"/>
                </a:lnTo>
                <a:lnTo>
                  <a:pt x="36787" y="1775245"/>
                </a:lnTo>
                <a:lnTo>
                  <a:pt x="47794" y="1819872"/>
                </a:lnTo>
                <a:lnTo>
                  <a:pt x="60167" y="1863944"/>
                </a:lnTo>
                <a:lnTo>
                  <a:pt x="73883" y="1907438"/>
                </a:lnTo>
                <a:lnTo>
                  <a:pt x="88917" y="1950329"/>
                </a:lnTo>
                <a:lnTo>
                  <a:pt x="105246" y="1992593"/>
                </a:lnTo>
                <a:lnTo>
                  <a:pt x="122846" y="2034208"/>
                </a:lnTo>
                <a:lnTo>
                  <a:pt x="141693" y="2075148"/>
                </a:lnTo>
                <a:lnTo>
                  <a:pt x="161763" y="2115390"/>
                </a:lnTo>
                <a:lnTo>
                  <a:pt x="183032" y="2154910"/>
                </a:lnTo>
                <a:lnTo>
                  <a:pt x="205476" y="2193684"/>
                </a:lnTo>
                <a:lnTo>
                  <a:pt x="229072" y="2231689"/>
                </a:lnTo>
                <a:lnTo>
                  <a:pt x="253796" y="2268900"/>
                </a:lnTo>
                <a:lnTo>
                  <a:pt x="279623" y="2305293"/>
                </a:lnTo>
                <a:lnTo>
                  <a:pt x="306530" y="2340846"/>
                </a:lnTo>
                <a:lnTo>
                  <a:pt x="334494" y="2375533"/>
                </a:lnTo>
                <a:lnTo>
                  <a:pt x="363489" y="2409332"/>
                </a:lnTo>
                <a:lnTo>
                  <a:pt x="393493" y="2442217"/>
                </a:lnTo>
                <a:lnTo>
                  <a:pt x="424481" y="2474166"/>
                </a:lnTo>
                <a:lnTo>
                  <a:pt x="456430" y="2505154"/>
                </a:lnTo>
                <a:lnTo>
                  <a:pt x="489315" y="2535158"/>
                </a:lnTo>
                <a:lnTo>
                  <a:pt x="523114" y="2564153"/>
                </a:lnTo>
                <a:lnTo>
                  <a:pt x="557801" y="2592117"/>
                </a:lnTo>
                <a:lnTo>
                  <a:pt x="593354" y="2619024"/>
                </a:lnTo>
                <a:lnTo>
                  <a:pt x="629747" y="2644851"/>
                </a:lnTo>
                <a:lnTo>
                  <a:pt x="666958" y="2669575"/>
                </a:lnTo>
                <a:lnTo>
                  <a:pt x="704963" y="2693171"/>
                </a:lnTo>
                <a:lnTo>
                  <a:pt x="743737" y="2715615"/>
                </a:lnTo>
                <a:lnTo>
                  <a:pt x="783257" y="2736884"/>
                </a:lnTo>
                <a:lnTo>
                  <a:pt x="823499" y="2756954"/>
                </a:lnTo>
                <a:lnTo>
                  <a:pt x="864439" y="2775801"/>
                </a:lnTo>
                <a:lnTo>
                  <a:pt x="906054" y="2793401"/>
                </a:lnTo>
                <a:lnTo>
                  <a:pt x="948318" y="2809730"/>
                </a:lnTo>
                <a:lnTo>
                  <a:pt x="991209" y="2824764"/>
                </a:lnTo>
                <a:lnTo>
                  <a:pt x="1034703" y="2838480"/>
                </a:lnTo>
                <a:lnTo>
                  <a:pt x="1078775" y="2850853"/>
                </a:lnTo>
                <a:lnTo>
                  <a:pt x="1123402" y="2861860"/>
                </a:lnTo>
                <a:lnTo>
                  <a:pt x="1168560" y="2871477"/>
                </a:lnTo>
                <a:lnTo>
                  <a:pt x="1214226" y="2879679"/>
                </a:lnTo>
                <a:lnTo>
                  <a:pt x="1260374" y="2886444"/>
                </a:lnTo>
                <a:lnTo>
                  <a:pt x="1306982" y="2891747"/>
                </a:lnTo>
                <a:lnTo>
                  <a:pt x="1354025" y="2895565"/>
                </a:lnTo>
                <a:lnTo>
                  <a:pt x="1401481" y="2897873"/>
                </a:lnTo>
                <a:lnTo>
                  <a:pt x="1449324" y="2898647"/>
                </a:lnTo>
                <a:lnTo>
                  <a:pt x="1497166" y="2897873"/>
                </a:lnTo>
                <a:lnTo>
                  <a:pt x="1544622" y="2895565"/>
                </a:lnTo>
                <a:lnTo>
                  <a:pt x="1591665" y="2891747"/>
                </a:lnTo>
                <a:lnTo>
                  <a:pt x="1638273" y="2886444"/>
                </a:lnTo>
                <a:lnTo>
                  <a:pt x="1684421" y="2879679"/>
                </a:lnTo>
                <a:lnTo>
                  <a:pt x="1730087" y="2871477"/>
                </a:lnTo>
                <a:lnTo>
                  <a:pt x="1775245" y="2861860"/>
                </a:lnTo>
                <a:lnTo>
                  <a:pt x="1819872" y="2850853"/>
                </a:lnTo>
                <a:lnTo>
                  <a:pt x="1863944" y="2838480"/>
                </a:lnTo>
                <a:lnTo>
                  <a:pt x="1907438" y="2824764"/>
                </a:lnTo>
                <a:lnTo>
                  <a:pt x="1950329" y="2809730"/>
                </a:lnTo>
                <a:lnTo>
                  <a:pt x="1992593" y="2793401"/>
                </a:lnTo>
                <a:lnTo>
                  <a:pt x="2034208" y="2775801"/>
                </a:lnTo>
                <a:lnTo>
                  <a:pt x="2075148" y="2756954"/>
                </a:lnTo>
                <a:lnTo>
                  <a:pt x="2115390" y="2736884"/>
                </a:lnTo>
                <a:lnTo>
                  <a:pt x="2154910" y="2715615"/>
                </a:lnTo>
                <a:lnTo>
                  <a:pt x="2193684" y="2693171"/>
                </a:lnTo>
                <a:lnTo>
                  <a:pt x="2231689" y="2669575"/>
                </a:lnTo>
                <a:lnTo>
                  <a:pt x="2268900" y="2644851"/>
                </a:lnTo>
                <a:lnTo>
                  <a:pt x="2305293" y="2619024"/>
                </a:lnTo>
                <a:lnTo>
                  <a:pt x="2340846" y="2592117"/>
                </a:lnTo>
                <a:lnTo>
                  <a:pt x="2375533" y="2564153"/>
                </a:lnTo>
                <a:lnTo>
                  <a:pt x="2409332" y="2535158"/>
                </a:lnTo>
                <a:lnTo>
                  <a:pt x="2442217" y="2505154"/>
                </a:lnTo>
                <a:lnTo>
                  <a:pt x="2474166" y="2474166"/>
                </a:lnTo>
                <a:lnTo>
                  <a:pt x="2505154" y="2442217"/>
                </a:lnTo>
                <a:lnTo>
                  <a:pt x="2535158" y="2409332"/>
                </a:lnTo>
                <a:lnTo>
                  <a:pt x="2564153" y="2375533"/>
                </a:lnTo>
                <a:lnTo>
                  <a:pt x="2592117" y="2340846"/>
                </a:lnTo>
                <a:lnTo>
                  <a:pt x="2619024" y="2305293"/>
                </a:lnTo>
                <a:lnTo>
                  <a:pt x="2644851" y="2268900"/>
                </a:lnTo>
                <a:lnTo>
                  <a:pt x="2669575" y="2231689"/>
                </a:lnTo>
                <a:lnTo>
                  <a:pt x="2693171" y="2193684"/>
                </a:lnTo>
                <a:lnTo>
                  <a:pt x="2715615" y="2154910"/>
                </a:lnTo>
                <a:lnTo>
                  <a:pt x="2736884" y="2115390"/>
                </a:lnTo>
                <a:lnTo>
                  <a:pt x="2756954" y="2075148"/>
                </a:lnTo>
                <a:lnTo>
                  <a:pt x="2775801" y="2034208"/>
                </a:lnTo>
                <a:lnTo>
                  <a:pt x="2793401" y="1992593"/>
                </a:lnTo>
                <a:lnTo>
                  <a:pt x="2809730" y="1950329"/>
                </a:lnTo>
                <a:lnTo>
                  <a:pt x="2824764" y="1907438"/>
                </a:lnTo>
                <a:lnTo>
                  <a:pt x="2838480" y="1863944"/>
                </a:lnTo>
                <a:lnTo>
                  <a:pt x="2850853" y="1819872"/>
                </a:lnTo>
                <a:lnTo>
                  <a:pt x="2861860" y="1775245"/>
                </a:lnTo>
                <a:lnTo>
                  <a:pt x="2871477" y="1730087"/>
                </a:lnTo>
                <a:lnTo>
                  <a:pt x="2879679" y="1684421"/>
                </a:lnTo>
                <a:lnTo>
                  <a:pt x="2886444" y="1638273"/>
                </a:lnTo>
                <a:lnTo>
                  <a:pt x="2891747" y="1591665"/>
                </a:lnTo>
                <a:lnTo>
                  <a:pt x="2895565" y="1544622"/>
                </a:lnTo>
                <a:lnTo>
                  <a:pt x="2897873" y="1497166"/>
                </a:lnTo>
                <a:lnTo>
                  <a:pt x="2898647" y="1449323"/>
                </a:lnTo>
                <a:lnTo>
                  <a:pt x="2897873" y="1401481"/>
                </a:lnTo>
                <a:lnTo>
                  <a:pt x="2895565" y="1354025"/>
                </a:lnTo>
                <a:lnTo>
                  <a:pt x="2891747" y="1306982"/>
                </a:lnTo>
                <a:lnTo>
                  <a:pt x="2886444" y="1260374"/>
                </a:lnTo>
                <a:lnTo>
                  <a:pt x="2879679" y="1214226"/>
                </a:lnTo>
                <a:lnTo>
                  <a:pt x="2871477" y="1168560"/>
                </a:lnTo>
                <a:lnTo>
                  <a:pt x="2861860" y="1123402"/>
                </a:lnTo>
                <a:lnTo>
                  <a:pt x="2850853" y="1078775"/>
                </a:lnTo>
                <a:lnTo>
                  <a:pt x="2838480" y="1034703"/>
                </a:lnTo>
                <a:lnTo>
                  <a:pt x="2824764" y="991209"/>
                </a:lnTo>
                <a:lnTo>
                  <a:pt x="2809730" y="948318"/>
                </a:lnTo>
                <a:lnTo>
                  <a:pt x="2793401" y="906054"/>
                </a:lnTo>
                <a:lnTo>
                  <a:pt x="2775801" y="864439"/>
                </a:lnTo>
                <a:lnTo>
                  <a:pt x="2756954" y="823499"/>
                </a:lnTo>
                <a:lnTo>
                  <a:pt x="2736884" y="783257"/>
                </a:lnTo>
                <a:lnTo>
                  <a:pt x="2715615" y="743737"/>
                </a:lnTo>
                <a:lnTo>
                  <a:pt x="2693171" y="704963"/>
                </a:lnTo>
                <a:lnTo>
                  <a:pt x="2669575" y="666958"/>
                </a:lnTo>
                <a:lnTo>
                  <a:pt x="2644851" y="629747"/>
                </a:lnTo>
                <a:lnTo>
                  <a:pt x="2619024" y="593354"/>
                </a:lnTo>
                <a:lnTo>
                  <a:pt x="2592117" y="557801"/>
                </a:lnTo>
                <a:lnTo>
                  <a:pt x="2564153" y="523114"/>
                </a:lnTo>
                <a:lnTo>
                  <a:pt x="2535158" y="489315"/>
                </a:lnTo>
                <a:lnTo>
                  <a:pt x="2505154" y="456430"/>
                </a:lnTo>
                <a:lnTo>
                  <a:pt x="2474166" y="424481"/>
                </a:lnTo>
                <a:lnTo>
                  <a:pt x="2442217" y="393493"/>
                </a:lnTo>
                <a:lnTo>
                  <a:pt x="2409332" y="363489"/>
                </a:lnTo>
                <a:lnTo>
                  <a:pt x="2375533" y="334494"/>
                </a:lnTo>
                <a:lnTo>
                  <a:pt x="2340846" y="306530"/>
                </a:lnTo>
                <a:lnTo>
                  <a:pt x="2305293" y="279623"/>
                </a:lnTo>
                <a:lnTo>
                  <a:pt x="2268900" y="253796"/>
                </a:lnTo>
                <a:lnTo>
                  <a:pt x="2231689" y="229072"/>
                </a:lnTo>
                <a:lnTo>
                  <a:pt x="2193684" y="205476"/>
                </a:lnTo>
                <a:lnTo>
                  <a:pt x="2154910" y="183032"/>
                </a:lnTo>
                <a:lnTo>
                  <a:pt x="2115390" y="161763"/>
                </a:lnTo>
                <a:lnTo>
                  <a:pt x="2075148" y="141693"/>
                </a:lnTo>
                <a:lnTo>
                  <a:pt x="2034208" y="122846"/>
                </a:lnTo>
                <a:lnTo>
                  <a:pt x="1992593" y="105246"/>
                </a:lnTo>
                <a:lnTo>
                  <a:pt x="1950329" y="88917"/>
                </a:lnTo>
                <a:lnTo>
                  <a:pt x="1907438" y="73883"/>
                </a:lnTo>
                <a:lnTo>
                  <a:pt x="1863944" y="60167"/>
                </a:lnTo>
                <a:lnTo>
                  <a:pt x="1819872" y="47794"/>
                </a:lnTo>
                <a:lnTo>
                  <a:pt x="1775245" y="36787"/>
                </a:lnTo>
                <a:lnTo>
                  <a:pt x="1730087" y="27170"/>
                </a:lnTo>
                <a:lnTo>
                  <a:pt x="1684421" y="18968"/>
                </a:lnTo>
                <a:lnTo>
                  <a:pt x="1638273" y="12203"/>
                </a:lnTo>
                <a:lnTo>
                  <a:pt x="1591665" y="6900"/>
                </a:lnTo>
                <a:lnTo>
                  <a:pt x="1544622" y="3082"/>
                </a:lnTo>
                <a:lnTo>
                  <a:pt x="1497166" y="774"/>
                </a:lnTo>
                <a:lnTo>
                  <a:pt x="1449324" y="0"/>
                </a:lnTo>
                <a:close/>
              </a:path>
            </a:pathLst>
          </a:custGeom>
          <a:solidFill>
            <a:srgbClr val="757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17185" y="3036824"/>
            <a:ext cx="2475865" cy="95123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521334" marR="5080" indent="-509270">
              <a:lnSpc>
                <a:spcPts val="3460"/>
              </a:lnSpc>
              <a:spcBef>
                <a:spcPts val="525"/>
              </a:spcBef>
            </a:pPr>
            <a:r>
              <a:rPr sz="3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AI for </a:t>
            </a:r>
            <a:r>
              <a:rPr sz="3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Market  </a:t>
            </a:r>
            <a:r>
              <a:rPr sz="3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Insights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76873" y="4193921"/>
            <a:ext cx="371475" cy="374015"/>
          </a:xfrm>
          <a:custGeom>
            <a:avLst/>
            <a:gdLst/>
            <a:ahLst/>
            <a:cxnLst/>
            <a:rect l="l" t="t" r="r" b="b"/>
            <a:pathLst>
              <a:path w="371475" h="374014">
                <a:moveTo>
                  <a:pt x="370966" y="186943"/>
                </a:moveTo>
                <a:lnTo>
                  <a:pt x="364340" y="236633"/>
                </a:lnTo>
                <a:lnTo>
                  <a:pt x="345642" y="281267"/>
                </a:lnTo>
                <a:lnTo>
                  <a:pt x="316642" y="319071"/>
                </a:lnTo>
                <a:lnTo>
                  <a:pt x="279113" y="348271"/>
                </a:lnTo>
                <a:lnTo>
                  <a:pt x="234824" y="367092"/>
                </a:lnTo>
                <a:lnTo>
                  <a:pt x="185547" y="373760"/>
                </a:lnTo>
                <a:lnTo>
                  <a:pt x="136216" y="367092"/>
                </a:lnTo>
                <a:lnTo>
                  <a:pt x="91891" y="348271"/>
                </a:lnTo>
                <a:lnTo>
                  <a:pt x="54340" y="319071"/>
                </a:lnTo>
                <a:lnTo>
                  <a:pt x="25329" y="281267"/>
                </a:lnTo>
                <a:lnTo>
                  <a:pt x="6626" y="236633"/>
                </a:lnTo>
                <a:lnTo>
                  <a:pt x="0" y="186943"/>
                </a:lnTo>
                <a:lnTo>
                  <a:pt x="6626" y="137245"/>
                </a:lnTo>
                <a:lnTo>
                  <a:pt x="25329" y="92587"/>
                </a:lnTo>
                <a:lnTo>
                  <a:pt x="54340" y="54752"/>
                </a:lnTo>
                <a:lnTo>
                  <a:pt x="91891" y="25522"/>
                </a:lnTo>
                <a:lnTo>
                  <a:pt x="136216" y="6677"/>
                </a:lnTo>
                <a:lnTo>
                  <a:pt x="185547" y="0"/>
                </a:lnTo>
                <a:lnTo>
                  <a:pt x="234824" y="6677"/>
                </a:lnTo>
                <a:lnTo>
                  <a:pt x="279113" y="25522"/>
                </a:lnTo>
                <a:lnTo>
                  <a:pt x="316642" y="54752"/>
                </a:lnTo>
                <a:lnTo>
                  <a:pt x="345642" y="92587"/>
                </a:lnTo>
                <a:lnTo>
                  <a:pt x="364340" y="137245"/>
                </a:lnTo>
                <a:lnTo>
                  <a:pt x="370966" y="186943"/>
                </a:lnTo>
                <a:close/>
              </a:path>
            </a:pathLst>
          </a:custGeom>
          <a:ln w="39623">
            <a:solidFill>
              <a:srgbClr val="2FE4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00344" y="4620895"/>
            <a:ext cx="724535" cy="139065"/>
          </a:xfrm>
          <a:custGeom>
            <a:avLst/>
            <a:gdLst/>
            <a:ahLst/>
            <a:cxnLst/>
            <a:rect l="l" t="t" r="r" b="b"/>
            <a:pathLst>
              <a:path w="724534" h="139064">
                <a:moveTo>
                  <a:pt x="0" y="138556"/>
                </a:moveTo>
                <a:lnTo>
                  <a:pt x="724153" y="138556"/>
                </a:lnTo>
                <a:lnTo>
                  <a:pt x="586993" y="0"/>
                </a:lnTo>
                <a:lnTo>
                  <a:pt x="119379" y="0"/>
                </a:lnTo>
                <a:lnTo>
                  <a:pt x="100298" y="22078"/>
                </a:lnTo>
                <a:lnTo>
                  <a:pt x="58547" y="70421"/>
                </a:lnTo>
                <a:lnTo>
                  <a:pt x="17367" y="118193"/>
                </a:lnTo>
                <a:lnTo>
                  <a:pt x="0" y="138556"/>
                </a:lnTo>
                <a:close/>
              </a:path>
            </a:pathLst>
          </a:custGeom>
          <a:ln w="39624">
            <a:solidFill>
              <a:srgbClr val="2FE4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68948" y="4340352"/>
            <a:ext cx="0" cy="128270"/>
          </a:xfrm>
          <a:custGeom>
            <a:avLst/>
            <a:gdLst/>
            <a:ahLst/>
            <a:cxnLst/>
            <a:rect l="l" t="t" r="r" b="b"/>
            <a:pathLst>
              <a:path h="128270">
                <a:moveTo>
                  <a:pt x="0" y="0"/>
                </a:moveTo>
                <a:lnTo>
                  <a:pt x="0" y="127762"/>
                </a:lnTo>
              </a:path>
            </a:pathLst>
          </a:custGeom>
          <a:ln w="39624">
            <a:solidFill>
              <a:srgbClr val="2FE4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63436" y="4260850"/>
            <a:ext cx="0" cy="205740"/>
          </a:xfrm>
          <a:custGeom>
            <a:avLst/>
            <a:gdLst/>
            <a:ahLst/>
            <a:cxnLst/>
            <a:rect l="l" t="t" r="r" b="b"/>
            <a:pathLst>
              <a:path h="205739">
                <a:moveTo>
                  <a:pt x="0" y="0"/>
                </a:moveTo>
                <a:lnTo>
                  <a:pt x="0" y="205358"/>
                </a:lnTo>
              </a:path>
            </a:pathLst>
          </a:custGeom>
          <a:ln w="39624">
            <a:solidFill>
              <a:srgbClr val="2FE4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56273" y="4407280"/>
            <a:ext cx="0" cy="59055"/>
          </a:xfrm>
          <a:custGeom>
            <a:avLst/>
            <a:gdLst/>
            <a:ahLst/>
            <a:cxnLst/>
            <a:rect l="l" t="t" r="r" b="b"/>
            <a:pathLst>
              <a:path h="59054">
                <a:moveTo>
                  <a:pt x="0" y="0"/>
                </a:moveTo>
                <a:lnTo>
                  <a:pt x="0" y="58928"/>
                </a:lnTo>
              </a:path>
            </a:pathLst>
          </a:custGeom>
          <a:ln w="39624">
            <a:solidFill>
              <a:srgbClr val="2FE4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34228" y="1708404"/>
            <a:ext cx="972819" cy="969644"/>
          </a:xfrm>
          <a:custGeom>
            <a:avLst/>
            <a:gdLst/>
            <a:ahLst/>
            <a:cxnLst/>
            <a:rect l="l" t="t" r="r" b="b"/>
            <a:pathLst>
              <a:path w="972820" h="969644">
                <a:moveTo>
                  <a:pt x="486156" y="0"/>
                </a:moveTo>
                <a:lnTo>
                  <a:pt x="439338" y="2217"/>
                </a:lnTo>
                <a:lnTo>
                  <a:pt x="393780" y="8736"/>
                </a:lnTo>
                <a:lnTo>
                  <a:pt x="349683" y="19352"/>
                </a:lnTo>
                <a:lnTo>
                  <a:pt x="307253" y="33863"/>
                </a:lnTo>
                <a:lnTo>
                  <a:pt x="266692" y="52066"/>
                </a:lnTo>
                <a:lnTo>
                  <a:pt x="228206" y="73758"/>
                </a:lnTo>
                <a:lnTo>
                  <a:pt x="191996" y="98737"/>
                </a:lnTo>
                <a:lnTo>
                  <a:pt x="158268" y="126798"/>
                </a:lnTo>
                <a:lnTo>
                  <a:pt x="127225" y="157740"/>
                </a:lnTo>
                <a:lnTo>
                  <a:pt x="99071" y="191360"/>
                </a:lnTo>
                <a:lnTo>
                  <a:pt x="74010" y="227455"/>
                </a:lnTo>
                <a:lnTo>
                  <a:pt x="52245" y="265821"/>
                </a:lnTo>
                <a:lnTo>
                  <a:pt x="33980" y="306257"/>
                </a:lnTo>
                <a:lnTo>
                  <a:pt x="19419" y="348558"/>
                </a:lnTo>
                <a:lnTo>
                  <a:pt x="8766" y="392523"/>
                </a:lnTo>
                <a:lnTo>
                  <a:pt x="2225" y="437949"/>
                </a:lnTo>
                <a:lnTo>
                  <a:pt x="0" y="484632"/>
                </a:lnTo>
                <a:lnTo>
                  <a:pt x="2225" y="531314"/>
                </a:lnTo>
                <a:lnTo>
                  <a:pt x="8766" y="576740"/>
                </a:lnTo>
                <a:lnTo>
                  <a:pt x="19419" y="620705"/>
                </a:lnTo>
                <a:lnTo>
                  <a:pt x="33980" y="663006"/>
                </a:lnTo>
                <a:lnTo>
                  <a:pt x="52245" y="703442"/>
                </a:lnTo>
                <a:lnTo>
                  <a:pt x="74010" y="741808"/>
                </a:lnTo>
                <a:lnTo>
                  <a:pt x="99071" y="777903"/>
                </a:lnTo>
                <a:lnTo>
                  <a:pt x="127225" y="811523"/>
                </a:lnTo>
                <a:lnTo>
                  <a:pt x="158268" y="842465"/>
                </a:lnTo>
                <a:lnTo>
                  <a:pt x="191996" y="870526"/>
                </a:lnTo>
                <a:lnTo>
                  <a:pt x="228206" y="895505"/>
                </a:lnTo>
                <a:lnTo>
                  <a:pt x="266692" y="917197"/>
                </a:lnTo>
                <a:lnTo>
                  <a:pt x="307253" y="935400"/>
                </a:lnTo>
                <a:lnTo>
                  <a:pt x="349683" y="949911"/>
                </a:lnTo>
                <a:lnTo>
                  <a:pt x="393780" y="960527"/>
                </a:lnTo>
                <a:lnTo>
                  <a:pt x="439338" y="967046"/>
                </a:lnTo>
                <a:lnTo>
                  <a:pt x="486156" y="969263"/>
                </a:lnTo>
                <a:lnTo>
                  <a:pt x="532973" y="967046"/>
                </a:lnTo>
                <a:lnTo>
                  <a:pt x="578531" y="960527"/>
                </a:lnTo>
                <a:lnTo>
                  <a:pt x="622628" y="949911"/>
                </a:lnTo>
                <a:lnTo>
                  <a:pt x="665058" y="935400"/>
                </a:lnTo>
                <a:lnTo>
                  <a:pt x="705619" y="917197"/>
                </a:lnTo>
                <a:lnTo>
                  <a:pt x="744105" y="895505"/>
                </a:lnTo>
                <a:lnTo>
                  <a:pt x="780315" y="870526"/>
                </a:lnTo>
                <a:lnTo>
                  <a:pt x="814043" y="842465"/>
                </a:lnTo>
                <a:lnTo>
                  <a:pt x="845086" y="811523"/>
                </a:lnTo>
                <a:lnTo>
                  <a:pt x="873240" y="777903"/>
                </a:lnTo>
                <a:lnTo>
                  <a:pt x="898301" y="741808"/>
                </a:lnTo>
                <a:lnTo>
                  <a:pt x="920066" y="703442"/>
                </a:lnTo>
                <a:lnTo>
                  <a:pt x="938331" y="663006"/>
                </a:lnTo>
                <a:lnTo>
                  <a:pt x="952892" y="620705"/>
                </a:lnTo>
                <a:lnTo>
                  <a:pt x="963545" y="576740"/>
                </a:lnTo>
                <a:lnTo>
                  <a:pt x="970086" y="531314"/>
                </a:lnTo>
                <a:lnTo>
                  <a:pt x="972312" y="484632"/>
                </a:lnTo>
                <a:lnTo>
                  <a:pt x="970086" y="437949"/>
                </a:lnTo>
                <a:lnTo>
                  <a:pt x="963545" y="392523"/>
                </a:lnTo>
                <a:lnTo>
                  <a:pt x="952892" y="348558"/>
                </a:lnTo>
                <a:lnTo>
                  <a:pt x="938331" y="306257"/>
                </a:lnTo>
                <a:lnTo>
                  <a:pt x="920066" y="265821"/>
                </a:lnTo>
                <a:lnTo>
                  <a:pt x="898301" y="227455"/>
                </a:lnTo>
                <a:lnTo>
                  <a:pt x="873240" y="191360"/>
                </a:lnTo>
                <a:lnTo>
                  <a:pt x="845086" y="157740"/>
                </a:lnTo>
                <a:lnTo>
                  <a:pt x="814043" y="126798"/>
                </a:lnTo>
                <a:lnTo>
                  <a:pt x="780315" y="98737"/>
                </a:lnTo>
                <a:lnTo>
                  <a:pt x="744105" y="73758"/>
                </a:lnTo>
                <a:lnTo>
                  <a:pt x="705619" y="52066"/>
                </a:lnTo>
                <a:lnTo>
                  <a:pt x="665058" y="33863"/>
                </a:lnTo>
                <a:lnTo>
                  <a:pt x="622628" y="19352"/>
                </a:lnTo>
                <a:lnTo>
                  <a:pt x="578531" y="8736"/>
                </a:lnTo>
                <a:lnTo>
                  <a:pt x="532973" y="2217"/>
                </a:lnTo>
                <a:lnTo>
                  <a:pt x="48615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34228" y="1708404"/>
            <a:ext cx="972819" cy="969644"/>
          </a:xfrm>
          <a:custGeom>
            <a:avLst/>
            <a:gdLst/>
            <a:ahLst/>
            <a:cxnLst/>
            <a:rect l="l" t="t" r="r" b="b"/>
            <a:pathLst>
              <a:path w="972820" h="969644">
                <a:moveTo>
                  <a:pt x="0" y="484632"/>
                </a:moveTo>
                <a:lnTo>
                  <a:pt x="2225" y="437949"/>
                </a:lnTo>
                <a:lnTo>
                  <a:pt x="8766" y="392523"/>
                </a:lnTo>
                <a:lnTo>
                  <a:pt x="19419" y="348558"/>
                </a:lnTo>
                <a:lnTo>
                  <a:pt x="33980" y="306257"/>
                </a:lnTo>
                <a:lnTo>
                  <a:pt x="52245" y="265821"/>
                </a:lnTo>
                <a:lnTo>
                  <a:pt x="74010" y="227455"/>
                </a:lnTo>
                <a:lnTo>
                  <a:pt x="99071" y="191360"/>
                </a:lnTo>
                <a:lnTo>
                  <a:pt x="127225" y="157740"/>
                </a:lnTo>
                <a:lnTo>
                  <a:pt x="158268" y="126798"/>
                </a:lnTo>
                <a:lnTo>
                  <a:pt x="191996" y="98737"/>
                </a:lnTo>
                <a:lnTo>
                  <a:pt x="228206" y="73758"/>
                </a:lnTo>
                <a:lnTo>
                  <a:pt x="266692" y="52066"/>
                </a:lnTo>
                <a:lnTo>
                  <a:pt x="307253" y="33863"/>
                </a:lnTo>
                <a:lnTo>
                  <a:pt x="349683" y="19352"/>
                </a:lnTo>
                <a:lnTo>
                  <a:pt x="393780" y="8736"/>
                </a:lnTo>
                <a:lnTo>
                  <a:pt x="439338" y="2217"/>
                </a:lnTo>
                <a:lnTo>
                  <a:pt x="486156" y="0"/>
                </a:lnTo>
                <a:lnTo>
                  <a:pt x="532973" y="2217"/>
                </a:lnTo>
                <a:lnTo>
                  <a:pt x="578531" y="8736"/>
                </a:lnTo>
                <a:lnTo>
                  <a:pt x="622628" y="19352"/>
                </a:lnTo>
                <a:lnTo>
                  <a:pt x="665058" y="33863"/>
                </a:lnTo>
                <a:lnTo>
                  <a:pt x="705619" y="52066"/>
                </a:lnTo>
                <a:lnTo>
                  <a:pt x="744105" y="73758"/>
                </a:lnTo>
                <a:lnTo>
                  <a:pt x="780315" y="98737"/>
                </a:lnTo>
                <a:lnTo>
                  <a:pt x="814043" y="126798"/>
                </a:lnTo>
                <a:lnTo>
                  <a:pt x="845086" y="157740"/>
                </a:lnTo>
                <a:lnTo>
                  <a:pt x="873240" y="191360"/>
                </a:lnTo>
                <a:lnTo>
                  <a:pt x="898301" y="227455"/>
                </a:lnTo>
                <a:lnTo>
                  <a:pt x="920066" y="265821"/>
                </a:lnTo>
                <a:lnTo>
                  <a:pt x="938331" y="306257"/>
                </a:lnTo>
                <a:lnTo>
                  <a:pt x="952892" y="348558"/>
                </a:lnTo>
                <a:lnTo>
                  <a:pt x="963545" y="392523"/>
                </a:lnTo>
                <a:lnTo>
                  <a:pt x="970086" y="437949"/>
                </a:lnTo>
                <a:lnTo>
                  <a:pt x="972312" y="484632"/>
                </a:lnTo>
                <a:lnTo>
                  <a:pt x="970086" y="531314"/>
                </a:lnTo>
                <a:lnTo>
                  <a:pt x="963545" y="576740"/>
                </a:lnTo>
                <a:lnTo>
                  <a:pt x="952892" y="620705"/>
                </a:lnTo>
                <a:lnTo>
                  <a:pt x="938331" y="663006"/>
                </a:lnTo>
                <a:lnTo>
                  <a:pt x="920066" y="703442"/>
                </a:lnTo>
                <a:lnTo>
                  <a:pt x="898301" y="741808"/>
                </a:lnTo>
                <a:lnTo>
                  <a:pt x="873240" y="777903"/>
                </a:lnTo>
                <a:lnTo>
                  <a:pt x="845086" y="811523"/>
                </a:lnTo>
                <a:lnTo>
                  <a:pt x="814043" y="842465"/>
                </a:lnTo>
                <a:lnTo>
                  <a:pt x="780315" y="870526"/>
                </a:lnTo>
                <a:lnTo>
                  <a:pt x="744105" y="895505"/>
                </a:lnTo>
                <a:lnTo>
                  <a:pt x="705619" y="917197"/>
                </a:lnTo>
                <a:lnTo>
                  <a:pt x="665058" y="935400"/>
                </a:lnTo>
                <a:lnTo>
                  <a:pt x="622628" y="949911"/>
                </a:lnTo>
                <a:lnTo>
                  <a:pt x="578531" y="960527"/>
                </a:lnTo>
                <a:lnTo>
                  <a:pt x="532973" y="967046"/>
                </a:lnTo>
                <a:lnTo>
                  <a:pt x="486156" y="969263"/>
                </a:lnTo>
                <a:lnTo>
                  <a:pt x="439338" y="967046"/>
                </a:lnTo>
                <a:lnTo>
                  <a:pt x="393780" y="960527"/>
                </a:lnTo>
                <a:lnTo>
                  <a:pt x="349683" y="949911"/>
                </a:lnTo>
                <a:lnTo>
                  <a:pt x="307253" y="935400"/>
                </a:lnTo>
                <a:lnTo>
                  <a:pt x="266692" y="917197"/>
                </a:lnTo>
                <a:lnTo>
                  <a:pt x="228206" y="895505"/>
                </a:lnTo>
                <a:lnTo>
                  <a:pt x="191996" y="870526"/>
                </a:lnTo>
                <a:lnTo>
                  <a:pt x="158268" y="842465"/>
                </a:lnTo>
                <a:lnTo>
                  <a:pt x="127225" y="811523"/>
                </a:lnTo>
                <a:lnTo>
                  <a:pt x="99071" y="777903"/>
                </a:lnTo>
                <a:lnTo>
                  <a:pt x="74010" y="741808"/>
                </a:lnTo>
                <a:lnTo>
                  <a:pt x="52245" y="703442"/>
                </a:lnTo>
                <a:lnTo>
                  <a:pt x="33980" y="663006"/>
                </a:lnTo>
                <a:lnTo>
                  <a:pt x="19419" y="620705"/>
                </a:lnTo>
                <a:lnTo>
                  <a:pt x="8766" y="576740"/>
                </a:lnTo>
                <a:lnTo>
                  <a:pt x="2225" y="531314"/>
                </a:lnTo>
                <a:lnTo>
                  <a:pt x="0" y="484632"/>
                </a:lnTo>
                <a:close/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39967" y="1834895"/>
            <a:ext cx="557784" cy="7132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79391" y="4559808"/>
            <a:ext cx="1018032" cy="1011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48500" y="4567428"/>
            <a:ext cx="969644" cy="969644"/>
          </a:xfrm>
          <a:custGeom>
            <a:avLst/>
            <a:gdLst/>
            <a:ahLst/>
            <a:cxnLst/>
            <a:rect l="l" t="t" r="r" b="b"/>
            <a:pathLst>
              <a:path w="969645" h="969645">
                <a:moveTo>
                  <a:pt x="484631" y="0"/>
                </a:moveTo>
                <a:lnTo>
                  <a:pt x="437949" y="2217"/>
                </a:lnTo>
                <a:lnTo>
                  <a:pt x="392523" y="8736"/>
                </a:lnTo>
                <a:lnTo>
                  <a:pt x="348558" y="19352"/>
                </a:lnTo>
                <a:lnTo>
                  <a:pt x="306257" y="33863"/>
                </a:lnTo>
                <a:lnTo>
                  <a:pt x="265821" y="52066"/>
                </a:lnTo>
                <a:lnTo>
                  <a:pt x="227455" y="73758"/>
                </a:lnTo>
                <a:lnTo>
                  <a:pt x="191360" y="98737"/>
                </a:lnTo>
                <a:lnTo>
                  <a:pt x="157740" y="126798"/>
                </a:lnTo>
                <a:lnTo>
                  <a:pt x="126798" y="157740"/>
                </a:lnTo>
                <a:lnTo>
                  <a:pt x="98737" y="191360"/>
                </a:lnTo>
                <a:lnTo>
                  <a:pt x="73758" y="227455"/>
                </a:lnTo>
                <a:lnTo>
                  <a:pt x="52066" y="265821"/>
                </a:lnTo>
                <a:lnTo>
                  <a:pt x="33863" y="306257"/>
                </a:lnTo>
                <a:lnTo>
                  <a:pt x="19352" y="348558"/>
                </a:lnTo>
                <a:lnTo>
                  <a:pt x="8736" y="392523"/>
                </a:lnTo>
                <a:lnTo>
                  <a:pt x="2217" y="437949"/>
                </a:lnTo>
                <a:lnTo>
                  <a:pt x="0" y="484632"/>
                </a:lnTo>
                <a:lnTo>
                  <a:pt x="2217" y="531314"/>
                </a:lnTo>
                <a:lnTo>
                  <a:pt x="8736" y="576740"/>
                </a:lnTo>
                <a:lnTo>
                  <a:pt x="19352" y="620705"/>
                </a:lnTo>
                <a:lnTo>
                  <a:pt x="33863" y="663006"/>
                </a:lnTo>
                <a:lnTo>
                  <a:pt x="52066" y="703442"/>
                </a:lnTo>
                <a:lnTo>
                  <a:pt x="73758" y="741808"/>
                </a:lnTo>
                <a:lnTo>
                  <a:pt x="98737" y="777903"/>
                </a:lnTo>
                <a:lnTo>
                  <a:pt x="126798" y="811523"/>
                </a:lnTo>
                <a:lnTo>
                  <a:pt x="157740" y="842465"/>
                </a:lnTo>
                <a:lnTo>
                  <a:pt x="191360" y="870526"/>
                </a:lnTo>
                <a:lnTo>
                  <a:pt x="227455" y="895505"/>
                </a:lnTo>
                <a:lnTo>
                  <a:pt x="265821" y="917197"/>
                </a:lnTo>
                <a:lnTo>
                  <a:pt x="306257" y="935400"/>
                </a:lnTo>
                <a:lnTo>
                  <a:pt x="348558" y="949911"/>
                </a:lnTo>
                <a:lnTo>
                  <a:pt x="392523" y="960527"/>
                </a:lnTo>
                <a:lnTo>
                  <a:pt x="437949" y="967046"/>
                </a:lnTo>
                <a:lnTo>
                  <a:pt x="484631" y="969264"/>
                </a:lnTo>
                <a:lnTo>
                  <a:pt x="531314" y="967046"/>
                </a:lnTo>
                <a:lnTo>
                  <a:pt x="576740" y="960527"/>
                </a:lnTo>
                <a:lnTo>
                  <a:pt x="620705" y="949911"/>
                </a:lnTo>
                <a:lnTo>
                  <a:pt x="663006" y="935400"/>
                </a:lnTo>
                <a:lnTo>
                  <a:pt x="703442" y="917197"/>
                </a:lnTo>
                <a:lnTo>
                  <a:pt x="741808" y="895505"/>
                </a:lnTo>
                <a:lnTo>
                  <a:pt x="777903" y="870526"/>
                </a:lnTo>
                <a:lnTo>
                  <a:pt x="811523" y="842465"/>
                </a:lnTo>
                <a:lnTo>
                  <a:pt x="842465" y="811523"/>
                </a:lnTo>
                <a:lnTo>
                  <a:pt x="870526" y="777903"/>
                </a:lnTo>
                <a:lnTo>
                  <a:pt x="895505" y="741808"/>
                </a:lnTo>
                <a:lnTo>
                  <a:pt x="917197" y="703442"/>
                </a:lnTo>
                <a:lnTo>
                  <a:pt x="935400" y="663006"/>
                </a:lnTo>
                <a:lnTo>
                  <a:pt x="949911" y="620705"/>
                </a:lnTo>
                <a:lnTo>
                  <a:pt x="960527" y="576740"/>
                </a:lnTo>
                <a:lnTo>
                  <a:pt x="967046" y="531314"/>
                </a:lnTo>
                <a:lnTo>
                  <a:pt x="969264" y="484632"/>
                </a:lnTo>
                <a:lnTo>
                  <a:pt x="967046" y="437949"/>
                </a:lnTo>
                <a:lnTo>
                  <a:pt x="960527" y="392523"/>
                </a:lnTo>
                <a:lnTo>
                  <a:pt x="949911" y="348558"/>
                </a:lnTo>
                <a:lnTo>
                  <a:pt x="935400" y="306257"/>
                </a:lnTo>
                <a:lnTo>
                  <a:pt x="917197" y="265821"/>
                </a:lnTo>
                <a:lnTo>
                  <a:pt x="895505" y="227455"/>
                </a:lnTo>
                <a:lnTo>
                  <a:pt x="870526" y="191360"/>
                </a:lnTo>
                <a:lnTo>
                  <a:pt x="842465" y="157740"/>
                </a:lnTo>
                <a:lnTo>
                  <a:pt x="811523" y="126798"/>
                </a:lnTo>
                <a:lnTo>
                  <a:pt x="777903" y="98737"/>
                </a:lnTo>
                <a:lnTo>
                  <a:pt x="741808" y="73758"/>
                </a:lnTo>
                <a:lnTo>
                  <a:pt x="703442" y="52066"/>
                </a:lnTo>
                <a:lnTo>
                  <a:pt x="663006" y="33863"/>
                </a:lnTo>
                <a:lnTo>
                  <a:pt x="620705" y="19352"/>
                </a:lnTo>
                <a:lnTo>
                  <a:pt x="576740" y="8736"/>
                </a:lnTo>
                <a:lnTo>
                  <a:pt x="531314" y="2217"/>
                </a:lnTo>
                <a:lnTo>
                  <a:pt x="484631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48500" y="4567428"/>
            <a:ext cx="969644" cy="969644"/>
          </a:xfrm>
          <a:custGeom>
            <a:avLst/>
            <a:gdLst/>
            <a:ahLst/>
            <a:cxnLst/>
            <a:rect l="l" t="t" r="r" b="b"/>
            <a:pathLst>
              <a:path w="969645" h="969645">
                <a:moveTo>
                  <a:pt x="0" y="484632"/>
                </a:moveTo>
                <a:lnTo>
                  <a:pt x="2217" y="437949"/>
                </a:lnTo>
                <a:lnTo>
                  <a:pt x="8736" y="392523"/>
                </a:lnTo>
                <a:lnTo>
                  <a:pt x="19352" y="348558"/>
                </a:lnTo>
                <a:lnTo>
                  <a:pt x="33863" y="306257"/>
                </a:lnTo>
                <a:lnTo>
                  <a:pt x="52066" y="265821"/>
                </a:lnTo>
                <a:lnTo>
                  <a:pt x="73758" y="227455"/>
                </a:lnTo>
                <a:lnTo>
                  <a:pt x="98737" y="191360"/>
                </a:lnTo>
                <a:lnTo>
                  <a:pt x="126798" y="157740"/>
                </a:lnTo>
                <a:lnTo>
                  <a:pt x="157740" y="126798"/>
                </a:lnTo>
                <a:lnTo>
                  <a:pt x="191360" y="98737"/>
                </a:lnTo>
                <a:lnTo>
                  <a:pt x="227455" y="73758"/>
                </a:lnTo>
                <a:lnTo>
                  <a:pt x="265821" y="52066"/>
                </a:lnTo>
                <a:lnTo>
                  <a:pt x="306257" y="33863"/>
                </a:lnTo>
                <a:lnTo>
                  <a:pt x="348558" y="19352"/>
                </a:lnTo>
                <a:lnTo>
                  <a:pt x="392523" y="8736"/>
                </a:lnTo>
                <a:lnTo>
                  <a:pt x="437949" y="2217"/>
                </a:lnTo>
                <a:lnTo>
                  <a:pt x="484631" y="0"/>
                </a:lnTo>
                <a:lnTo>
                  <a:pt x="531314" y="2217"/>
                </a:lnTo>
                <a:lnTo>
                  <a:pt x="576740" y="8736"/>
                </a:lnTo>
                <a:lnTo>
                  <a:pt x="620705" y="19352"/>
                </a:lnTo>
                <a:lnTo>
                  <a:pt x="663006" y="33863"/>
                </a:lnTo>
                <a:lnTo>
                  <a:pt x="703442" y="52066"/>
                </a:lnTo>
                <a:lnTo>
                  <a:pt x="741808" y="73758"/>
                </a:lnTo>
                <a:lnTo>
                  <a:pt x="777903" y="98737"/>
                </a:lnTo>
                <a:lnTo>
                  <a:pt x="811523" y="126798"/>
                </a:lnTo>
                <a:lnTo>
                  <a:pt x="842465" y="157740"/>
                </a:lnTo>
                <a:lnTo>
                  <a:pt x="870526" y="191360"/>
                </a:lnTo>
                <a:lnTo>
                  <a:pt x="895505" y="227455"/>
                </a:lnTo>
                <a:lnTo>
                  <a:pt x="917197" y="265821"/>
                </a:lnTo>
                <a:lnTo>
                  <a:pt x="935400" y="306257"/>
                </a:lnTo>
                <a:lnTo>
                  <a:pt x="949911" y="348558"/>
                </a:lnTo>
                <a:lnTo>
                  <a:pt x="960527" y="392523"/>
                </a:lnTo>
                <a:lnTo>
                  <a:pt x="967046" y="437949"/>
                </a:lnTo>
                <a:lnTo>
                  <a:pt x="969264" y="484632"/>
                </a:lnTo>
                <a:lnTo>
                  <a:pt x="967046" y="531314"/>
                </a:lnTo>
                <a:lnTo>
                  <a:pt x="960527" y="576740"/>
                </a:lnTo>
                <a:lnTo>
                  <a:pt x="949911" y="620705"/>
                </a:lnTo>
                <a:lnTo>
                  <a:pt x="935400" y="663006"/>
                </a:lnTo>
                <a:lnTo>
                  <a:pt x="917197" y="703442"/>
                </a:lnTo>
                <a:lnTo>
                  <a:pt x="895505" y="741808"/>
                </a:lnTo>
                <a:lnTo>
                  <a:pt x="870526" y="777903"/>
                </a:lnTo>
                <a:lnTo>
                  <a:pt x="842465" y="811523"/>
                </a:lnTo>
                <a:lnTo>
                  <a:pt x="811523" y="842465"/>
                </a:lnTo>
                <a:lnTo>
                  <a:pt x="777903" y="870526"/>
                </a:lnTo>
                <a:lnTo>
                  <a:pt x="741808" y="895505"/>
                </a:lnTo>
                <a:lnTo>
                  <a:pt x="703442" y="917197"/>
                </a:lnTo>
                <a:lnTo>
                  <a:pt x="663006" y="935400"/>
                </a:lnTo>
                <a:lnTo>
                  <a:pt x="620705" y="949911"/>
                </a:lnTo>
                <a:lnTo>
                  <a:pt x="576740" y="960527"/>
                </a:lnTo>
                <a:lnTo>
                  <a:pt x="531314" y="967046"/>
                </a:lnTo>
                <a:lnTo>
                  <a:pt x="484631" y="969264"/>
                </a:lnTo>
                <a:lnTo>
                  <a:pt x="437949" y="967046"/>
                </a:lnTo>
                <a:lnTo>
                  <a:pt x="392523" y="960527"/>
                </a:lnTo>
                <a:lnTo>
                  <a:pt x="348558" y="949911"/>
                </a:lnTo>
                <a:lnTo>
                  <a:pt x="306257" y="935400"/>
                </a:lnTo>
                <a:lnTo>
                  <a:pt x="265821" y="917197"/>
                </a:lnTo>
                <a:lnTo>
                  <a:pt x="227455" y="895505"/>
                </a:lnTo>
                <a:lnTo>
                  <a:pt x="191360" y="870526"/>
                </a:lnTo>
                <a:lnTo>
                  <a:pt x="157740" y="842465"/>
                </a:lnTo>
                <a:lnTo>
                  <a:pt x="126798" y="811523"/>
                </a:lnTo>
                <a:lnTo>
                  <a:pt x="98737" y="777903"/>
                </a:lnTo>
                <a:lnTo>
                  <a:pt x="73758" y="741808"/>
                </a:lnTo>
                <a:lnTo>
                  <a:pt x="52066" y="703442"/>
                </a:lnTo>
                <a:lnTo>
                  <a:pt x="33863" y="663006"/>
                </a:lnTo>
                <a:lnTo>
                  <a:pt x="19352" y="620705"/>
                </a:lnTo>
                <a:lnTo>
                  <a:pt x="8736" y="576740"/>
                </a:lnTo>
                <a:lnTo>
                  <a:pt x="2217" y="531314"/>
                </a:lnTo>
                <a:lnTo>
                  <a:pt x="0" y="484632"/>
                </a:lnTo>
                <a:close/>
              </a:path>
            </a:pathLst>
          </a:custGeom>
          <a:ln w="3962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35952" y="4803647"/>
            <a:ext cx="624840" cy="5943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047" y="2624549"/>
            <a:ext cx="4968875" cy="323723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400" b="1" spc="-40" dirty="0">
                <a:solidFill>
                  <a:srgbClr val="008271"/>
                </a:solidFill>
                <a:latin typeface="Segoe UI Semibold"/>
                <a:cs typeface="Segoe UI Semibold"/>
              </a:rPr>
              <a:t>Know </a:t>
            </a: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your</a:t>
            </a:r>
            <a:r>
              <a:rPr sz="2400" b="1" spc="-150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008271"/>
                </a:solidFill>
                <a:latin typeface="Segoe UI Semibold"/>
                <a:cs typeface="Segoe UI Semibold"/>
              </a:rPr>
              <a:t>customers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ts val="2055"/>
              </a:lnSpc>
              <a:spcBef>
                <a:spcPts val="315"/>
              </a:spcBef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Gain connected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social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and web insights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for</a:t>
            </a:r>
            <a:r>
              <a:rPr sz="1800" spc="6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your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2055"/>
              </a:lnSpc>
            </a:pP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customers.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b="1" spc="-50" dirty="0">
                <a:solidFill>
                  <a:srgbClr val="008271"/>
                </a:solidFill>
                <a:latin typeface="Segoe UI Semibold"/>
                <a:cs typeface="Segoe UI Semibold"/>
              </a:rPr>
              <a:t>Build </a:t>
            </a: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your</a:t>
            </a:r>
            <a:r>
              <a:rPr sz="2400" b="1" spc="-110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008271"/>
                </a:solidFill>
                <a:latin typeface="Segoe UI Semibold"/>
                <a:cs typeface="Segoe UI Semibold"/>
              </a:rPr>
              <a:t>brand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ts val="2050"/>
              </a:lnSpc>
              <a:spcBef>
                <a:spcPts val="310"/>
              </a:spcBef>
            </a:pP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Enhance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reputation </a:t>
            </a:r>
            <a:r>
              <a:rPr sz="1800" dirty="0">
                <a:solidFill>
                  <a:srgbClr val="505050"/>
                </a:solidFill>
                <a:latin typeface="Segoe UI"/>
                <a:cs typeface="Segoe UI"/>
              </a:rPr>
              <a:t>by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engaging </a:t>
            </a: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better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with</a:t>
            </a:r>
            <a:r>
              <a:rPr sz="1800" spc="6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your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audience.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b="1" spc="-40" dirty="0">
                <a:solidFill>
                  <a:srgbClr val="008271"/>
                </a:solidFill>
                <a:latin typeface="Segoe UI Semibold"/>
                <a:cs typeface="Segoe UI Semibold"/>
              </a:rPr>
              <a:t>Gain </a:t>
            </a:r>
            <a:r>
              <a:rPr sz="2400" b="1" spc="-50" dirty="0">
                <a:solidFill>
                  <a:srgbClr val="008271"/>
                </a:solidFill>
                <a:latin typeface="Segoe UI Semibold"/>
                <a:cs typeface="Segoe UI Semibold"/>
              </a:rPr>
              <a:t>competitive</a:t>
            </a:r>
            <a:r>
              <a:rPr sz="2400" b="1" spc="-204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008271"/>
                </a:solidFill>
                <a:latin typeface="Segoe UI Semibold"/>
                <a:cs typeface="Segoe UI Semibold"/>
              </a:rPr>
              <a:t>advantage</a:t>
            </a:r>
            <a:endParaRPr sz="2400">
              <a:latin typeface="Segoe UI Semibold"/>
              <a:cs typeface="Segoe UI Semibold"/>
            </a:endParaRPr>
          </a:p>
          <a:p>
            <a:pPr marL="12700" marR="808990">
              <a:lnSpc>
                <a:spcPts val="1939"/>
              </a:lnSpc>
              <a:spcBef>
                <a:spcPts val="565"/>
              </a:spcBef>
            </a:pP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Spot </a:t>
            </a: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trends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and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respond faster </a:t>
            </a:r>
            <a:r>
              <a:rPr sz="1800" spc="-20" dirty="0">
                <a:solidFill>
                  <a:srgbClr val="505050"/>
                </a:solidFill>
                <a:latin typeface="Segoe UI"/>
                <a:cs typeface="Segoe UI"/>
              </a:rPr>
              <a:t>to </a:t>
            </a: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market 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opportunities.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047" y="285953"/>
            <a:ext cx="4805045" cy="186753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660"/>
              </a:lnSpc>
              <a:spcBef>
                <a:spcPts val="695"/>
              </a:spcBef>
            </a:pPr>
            <a:r>
              <a:rPr sz="4300" spc="-90" dirty="0">
                <a:solidFill>
                  <a:srgbClr val="505050"/>
                </a:solidFill>
              </a:rPr>
              <a:t>Introducing  </a:t>
            </a:r>
            <a:r>
              <a:rPr sz="4300" spc="-80" dirty="0">
                <a:solidFill>
                  <a:srgbClr val="505050"/>
                </a:solidFill>
              </a:rPr>
              <a:t>Dynamics </a:t>
            </a:r>
            <a:r>
              <a:rPr sz="4300" spc="-60" dirty="0">
                <a:solidFill>
                  <a:srgbClr val="505050"/>
                </a:solidFill>
              </a:rPr>
              <a:t>365 </a:t>
            </a:r>
            <a:r>
              <a:rPr sz="4300" spc="-40" dirty="0">
                <a:solidFill>
                  <a:srgbClr val="505050"/>
                </a:solidFill>
              </a:rPr>
              <a:t>AI</a:t>
            </a:r>
            <a:r>
              <a:rPr sz="4300" spc="-605" dirty="0">
                <a:solidFill>
                  <a:srgbClr val="505050"/>
                </a:solidFill>
              </a:rPr>
              <a:t> </a:t>
            </a:r>
            <a:r>
              <a:rPr sz="4300" spc="-65" dirty="0">
                <a:solidFill>
                  <a:srgbClr val="505050"/>
                </a:solidFill>
              </a:rPr>
              <a:t>for  </a:t>
            </a:r>
            <a:r>
              <a:rPr sz="4300" spc="-85" dirty="0">
                <a:solidFill>
                  <a:srgbClr val="505050"/>
                </a:solidFill>
              </a:rPr>
              <a:t>Market</a:t>
            </a:r>
            <a:r>
              <a:rPr sz="4300" spc="-260" dirty="0">
                <a:solidFill>
                  <a:srgbClr val="505050"/>
                </a:solidFill>
              </a:rPr>
              <a:t> </a:t>
            </a:r>
            <a:r>
              <a:rPr sz="4300" spc="-80" dirty="0">
                <a:solidFill>
                  <a:srgbClr val="505050"/>
                </a:solidFill>
              </a:rPr>
              <a:t>Insights</a:t>
            </a:r>
            <a:endParaRPr sz="4300"/>
          </a:p>
        </p:txBody>
      </p:sp>
      <p:sp>
        <p:nvSpPr>
          <p:cNvPr id="4" name="object 4"/>
          <p:cNvSpPr/>
          <p:nvPr/>
        </p:nvSpPr>
        <p:spPr>
          <a:xfrm>
            <a:off x="6230111" y="0"/>
            <a:ext cx="5961887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1053" y="2357704"/>
            <a:ext cx="24707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0" dirty="0">
                <a:solidFill>
                  <a:srgbClr val="3B3B3B"/>
                </a:solidFill>
              </a:rPr>
              <a:t>Thank</a:t>
            </a:r>
            <a:r>
              <a:rPr spc="-285" dirty="0">
                <a:solidFill>
                  <a:srgbClr val="3B3B3B"/>
                </a:solidFill>
              </a:rPr>
              <a:t> </a:t>
            </a:r>
            <a:r>
              <a:rPr spc="-75" dirty="0">
                <a:solidFill>
                  <a:srgbClr val="3B3B3B"/>
                </a:solidFill>
              </a:rPr>
              <a:t>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6303" y="563752"/>
            <a:ext cx="4568659" cy="443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9195" y="1411224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593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0367" y="1882139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51435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6072" y="1455419"/>
            <a:ext cx="853440" cy="853440"/>
          </a:xfrm>
          <a:custGeom>
            <a:avLst/>
            <a:gdLst/>
            <a:ahLst/>
            <a:cxnLst/>
            <a:rect l="l" t="t" r="r" b="b"/>
            <a:pathLst>
              <a:path w="853440" h="853439">
                <a:moveTo>
                  <a:pt x="426719" y="0"/>
                </a:moveTo>
                <a:lnTo>
                  <a:pt x="380223" y="2503"/>
                </a:lnTo>
                <a:lnTo>
                  <a:pt x="335177" y="9840"/>
                </a:lnTo>
                <a:lnTo>
                  <a:pt x="291842" y="21750"/>
                </a:lnTo>
                <a:lnTo>
                  <a:pt x="250478" y="37974"/>
                </a:lnTo>
                <a:lnTo>
                  <a:pt x="211344" y="58250"/>
                </a:lnTo>
                <a:lnTo>
                  <a:pt x="174703" y="82320"/>
                </a:lnTo>
                <a:lnTo>
                  <a:pt x="140813" y="109923"/>
                </a:lnTo>
                <a:lnTo>
                  <a:pt x="109936" y="140798"/>
                </a:lnTo>
                <a:lnTo>
                  <a:pt x="82331" y="174686"/>
                </a:lnTo>
                <a:lnTo>
                  <a:pt x="58259" y="211327"/>
                </a:lnTo>
                <a:lnTo>
                  <a:pt x="37979" y="250461"/>
                </a:lnTo>
                <a:lnTo>
                  <a:pt x="21754" y="291827"/>
                </a:lnTo>
                <a:lnTo>
                  <a:pt x="9842" y="335166"/>
                </a:lnTo>
                <a:lnTo>
                  <a:pt x="2503" y="380217"/>
                </a:lnTo>
                <a:lnTo>
                  <a:pt x="0" y="426719"/>
                </a:lnTo>
                <a:lnTo>
                  <a:pt x="2503" y="473222"/>
                </a:lnTo>
                <a:lnTo>
                  <a:pt x="9842" y="518273"/>
                </a:lnTo>
                <a:lnTo>
                  <a:pt x="21754" y="561612"/>
                </a:lnTo>
                <a:lnTo>
                  <a:pt x="37979" y="602978"/>
                </a:lnTo>
                <a:lnTo>
                  <a:pt x="58259" y="642112"/>
                </a:lnTo>
                <a:lnTo>
                  <a:pt x="82331" y="678753"/>
                </a:lnTo>
                <a:lnTo>
                  <a:pt x="109936" y="712641"/>
                </a:lnTo>
                <a:lnTo>
                  <a:pt x="140813" y="743516"/>
                </a:lnTo>
                <a:lnTo>
                  <a:pt x="174703" y="771119"/>
                </a:lnTo>
                <a:lnTo>
                  <a:pt x="211344" y="795189"/>
                </a:lnTo>
                <a:lnTo>
                  <a:pt x="250478" y="815465"/>
                </a:lnTo>
                <a:lnTo>
                  <a:pt x="291842" y="831689"/>
                </a:lnTo>
                <a:lnTo>
                  <a:pt x="335177" y="843599"/>
                </a:lnTo>
                <a:lnTo>
                  <a:pt x="380223" y="850936"/>
                </a:lnTo>
                <a:lnTo>
                  <a:pt x="426719" y="853439"/>
                </a:lnTo>
                <a:lnTo>
                  <a:pt x="473216" y="850936"/>
                </a:lnTo>
                <a:lnTo>
                  <a:pt x="518262" y="843599"/>
                </a:lnTo>
                <a:lnTo>
                  <a:pt x="561597" y="831689"/>
                </a:lnTo>
                <a:lnTo>
                  <a:pt x="602961" y="815465"/>
                </a:lnTo>
                <a:lnTo>
                  <a:pt x="642095" y="795189"/>
                </a:lnTo>
                <a:lnTo>
                  <a:pt x="678736" y="771119"/>
                </a:lnTo>
                <a:lnTo>
                  <a:pt x="712626" y="743516"/>
                </a:lnTo>
                <a:lnTo>
                  <a:pt x="743503" y="712641"/>
                </a:lnTo>
                <a:lnTo>
                  <a:pt x="771108" y="678753"/>
                </a:lnTo>
                <a:lnTo>
                  <a:pt x="795180" y="642112"/>
                </a:lnTo>
                <a:lnTo>
                  <a:pt x="815460" y="602978"/>
                </a:lnTo>
                <a:lnTo>
                  <a:pt x="831685" y="561612"/>
                </a:lnTo>
                <a:lnTo>
                  <a:pt x="843597" y="518273"/>
                </a:lnTo>
                <a:lnTo>
                  <a:pt x="850936" y="473222"/>
                </a:lnTo>
                <a:lnTo>
                  <a:pt x="853440" y="426719"/>
                </a:lnTo>
                <a:lnTo>
                  <a:pt x="850936" y="380217"/>
                </a:lnTo>
                <a:lnTo>
                  <a:pt x="843597" y="335166"/>
                </a:lnTo>
                <a:lnTo>
                  <a:pt x="831685" y="291827"/>
                </a:lnTo>
                <a:lnTo>
                  <a:pt x="815460" y="250461"/>
                </a:lnTo>
                <a:lnTo>
                  <a:pt x="795180" y="211327"/>
                </a:lnTo>
                <a:lnTo>
                  <a:pt x="771108" y="174686"/>
                </a:lnTo>
                <a:lnTo>
                  <a:pt x="743503" y="140798"/>
                </a:lnTo>
                <a:lnTo>
                  <a:pt x="712626" y="109923"/>
                </a:lnTo>
                <a:lnTo>
                  <a:pt x="678736" y="82320"/>
                </a:lnTo>
                <a:lnTo>
                  <a:pt x="642095" y="58250"/>
                </a:lnTo>
                <a:lnTo>
                  <a:pt x="602961" y="37974"/>
                </a:lnTo>
                <a:lnTo>
                  <a:pt x="561597" y="21750"/>
                </a:lnTo>
                <a:lnTo>
                  <a:pt x="518262" y="9840"/>
                </a:lnTo>
                <a:lnTo>
                  <a:pt x="473216" y="2503"/>
                </a:lnTo>
                <a:lnTo>
                  <a:pt x="42671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6072" y="1455419"/>
            <a:ext cx="853440" cy="853440"/>
          </a:xfrm>
          <a:custGeom>
            <a:avLst/>
            <a:gdLst/>
            <a:ahLst/>
            <a:cxnLst/>
            <a:rect l="l" t="t" r="r" b="b"/>
            <a:pathLst>
              <a:path w="853440" h="853439">
                <a:moveTo>
                  <a:pt x="0" y="426719"/>
                </a:moveTo>
                <a:lnTo>
                  <a:pt x="2503" y="380217"/>
                </a:lnTo>
                <a:lnTo>
                  <a:pt x="9842" y="335166"/>
                </a:lnTo>
                <a:lnTo>
                  <a:pt x="21754" y="291827"/>
                </a:lnTo>
                <a:lnTo>
                  <a:pt x="37979" y="250461"/>
                </a:lnTo>
                <a:lnTo>
                  <a:pt x="58259" y="211327"/>
                </a:lnTo>
                <a:lnTo>
                  <a:pt x="82331" y="174686"/>
                </a:lnTo>
                <a:lnTo>
                  <a:pt x="109936" y="140798"/>
                </a:lnTo>
                <a:lnTo>
                  <a:pt x="140813" y="109923"/>
                </a:lnTo>
                <a:lnTo>
                  <a:pt x="174703" y="82320"/>
                </a:lnTo>
                <a:lnTo>
                  <a:pt x="211344" y="58250"/>
                </a:lnTo>
                <a:lnTo>
                  <a:pt x="250478" y="37974"/>
                </a:lnTo>
                <a:lnTo>
                  <a:pt x="291842" y="21750"/>
                </a:lnTo>
                <a:lnTo>
                  <a:pt x="335177" y="9840"/>
                </a:lnTo>
                <a:lnTo>
                  <a:pt x="380223" y="2503"/>
                </a:lnTo>
                <a:lnTo>
                  <a:pt x="426719" y="0"/>
                </a:lnTo>
                <a:lnTo>
                  <a:pt x="473216" y="2503"/>
                </a:lnTo>
                <a:lnTo>
                  <a:pt x="518262" y="9840"/>
                </a:lnTo>
                <a:lnTo>
                  <a:pt x="561597" y="21750"/>
                </a:lnTo>
                <a:lnTo>
                  <a:pt x="602961" y="37974"/>
                </a:lnTo>
                <a:lnTo>
                  <a:pt x="642095" y="58250"/>
                </a:lnTo>
                <a:lnTo>
                  <a:pt x="678736" y="82320"/>
                </a:lnTo>
                <a:lnTo>
                  <a:pt x="712626" y="109923"/>
                </a:lnTo>
                <a:lnTo>
                  <a:pt x="743503" y="140798"/>
                </a:lnTo>
                <a:lnTo>
                  <a:pt x="771108" y="174686"/>
                </a:lnTo>
                <a:lnTo>
                  <a:pt x="795180" y="211327"/>
                </a:lnTo>
                <a:lnTo>
                  <a:pt x="815460" y="250461"/>
                </a:lnTo>
                <a:lnTo>
                  <a:pt x="831685" y="291827"/>
                </a:lnTo>
                <a:lnTo>
                  <a:pt x="843597" y="335166"/>
                </a:lnTo>
                <a:lnTo>
                  <a:pt x="850936" y="380217"/>
                </a:lnTo>
                <a:lnTo>
                  <a:pt x="853440" y="426719"/>
                </a:lnTo>
                <a:lnTo>
                  <a:pt x="850936" y="473222"/>
                </a:lnTo>
                <a:lnTo>
                  <a:pt x="843597" y="518273"/>
                </a:lnTo>
                <a:lnTo>
                  <a:pt x="831685" y="561612"/>
                </a:lnTo>
                <a:lnTo>
                  <a:pt x="815460" y="602978"/>
                </a:lnTo>
                <a:lnTo>
                  <a:pt x="795180" y="642112"/>
                </a:lnTo>
                <a:lnTo>
                  <a:pt x="771108" y="678753"/>
                </a:lnTo>
                <a:lnTo>
                  <a:pt x="743503" y="712641"/>
                </a:lnTo>
                <a:lnTo>
                  <a:pt x="712626" y="743516"/>
                </a:lnTo>
                <a:lnTo>
                  <a:pt x="678736" y="771119"/>
                </a:lnTo>
                <a:lnTo>
                  <a:pt x="642095" y="795189"/>
                </a:lnTo>
                <a:lnTo>
                  <a:pt x="602961" y="815465"/>
                </a:lnTo>
                <a:lnTo>
                  <a:pt x="561597" y="831689"/>
                </a:lnTo>
                <a:lnTo>
                  <a:pt x="518262" y="843599"/>
                </a:lnTo>
                <a:lnTo>
                  <a:pt x="473216" y="850936"/>
                </a:lnTo>
                <a:lnTo>
                  <a:pt x="426719" y="853439"/>
                </a:lnTo>
                <a:lnTo>
                  <a:pt x="380223" y="850936"/>
                </a:lnTo>
                <a:lnTo>
                  <a:pt x="335177" y="843599"/>
                </a:lnTo>
                <a:lnTo>
                  <a:pt x="291842" y="831689"/>
                </a:lnTo>
                <a:lnTo>
                  <a:pt x="250478" y="815465"/>
                </a:lnTo>
                <a:lnTo>
                  <a:pt x="211344" y="795189"/>
                </a:lnTo>
                <a:lnTo>
                  <a:pt x="174703" y="771119"/>
                </a:lnTo>
                <a:lnTo>
                  <a:pt x="140813" y="743516"/>
                </a:lnTo>
                <a:lnTo>
                  <a:pt x="109936" y="712641"/>
                </a:lnTo>
                <a:lnTo>
                  <a:pt x="82331" y="678753"/>
                </a:lnTo>
                <a:lnTo>
                  <a:pt x="58259" y="642111"/>
                </a:lnTo>
                <a:lnTo>
                  <a:pt x="37979" y="602978"/>
                </a:lnTo>
                <a:lnTo>
                  <a:pt x="21754" y="561612"/>
                </a:lnTo>
                <a:lnTo>
                  <a:pt x="9842" y="518273"/>
                </a:lnTo>
                <a:lnTo>
                  <a:pt x="2503" y="473222"/>
                </a:lnTo>
                <a:lnTo>
                  <a:pt x="0" y="426719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57577" y="1700022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0"/>
                </a:moveTo>
                <a:lnTo>
                  <a:pt x="0" y="364743"/>
                </a:lnTo>
              </a:path>
            </a:pathLst>
          </a:custGeom>
          <a:ln w="47244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4445" y="1620494"/>
            <a:ext cx="514984" cy="525780"/>
          </a:xfrm>
          <a:custGeom>
            <a:avLst/>
            <a:gdLst/>
            <a:ahLst/>
            <a:cxnLst/>
            <a:rect l="l" t="t" r="r" b="b"/>
            <a:pathLst>
              <a:path w="514984" h="525780">
                <a:moveTo>
                  <a:pt x="190271" y="241325"/>
                </a:moveTo>
                <a:lnTo>
                  <a:pt x="145557" y="241325"/>
                </a:lnTo>
                <a:lnTo>
                  <a:pt x="170818" y="267614"/>
                </a:lnTo>
                <a:lnTo>
                  <a:pt x="18126" y="421284"/>
                </a:lnTo>
                <a:lnTo>
                  <a:pt x="4531" y="441519"/>
                </a:lnTo>
                <a:lnTo>
                  <a:pt x="0" y="464194"/>
                </a:lnTo>
                <a:lnTo>
                  <a:pt x="4531" y="486846"/>
                </a:lnTo>
                <a:lnTo>
                  <a:pt x="38034" y="520868"/>
                </a:lnTo>
                <a:lnTo>
                  <a:pt x="62068" y="525678"/>
                </a:lnTo>
                <a:lnTo>
                  <a:pt x="64265" y="525678"/>
                </a:lnTo>
                <a:lnTo>
                  <a:pt x="104905" y="507009"/>
                </a:lnTo>
                <a:lnTo>
                  <a:pt x="117935" y="493801"/>
                </a:lnTo>
                <a:lnTo>
                  <a:pt x="55476" y="493801"/>
                </a:lnTo>
                <a:lnTo>
                  <a:pt x="46688" y="490499"/>
                </a:lnTo>
                <a:lnTo>
                  <a:pt x="41189" y="485038"/>
                </a:lnTo>
                <a:lnTo>
                  <a:pt x="34395" y="475116"/>
                </a:lnTo>
                <a:lnTo>
                  <a:pt x="32130" y="464147"/>
                </a:lnTo>
                <a:lnTo>
                  <a:pt x="34395" y="453177"/>
                </a:lnTo>
                <a:lnTo>
                  <a:pt x="41189" y="443255"/>
                </a:lnTo>
                <a:lnTo>
                  <a:pt x="189499" y="294030"/>
                </a:lnTo>
                <a:lnTo>
                  <a:pt x="242361" y="294030"/>
                </a:lnTo>
                <a:lnTo>
                  <a:pt x="190271" y="241325"/>
                </a:lnTo>
                <a:close/>
              </a:path>
              <a:path w="514984" h="525780">
                <a:moveTo>
                  <a:pt x="300978" y="353339"/>
                </a:moveTo>
                <a:lnTo>
                  <a:pt x="256505" y="353339"/>
                </a:lnTo>
                <a:lnTo>
                  <a:pt x="400421" y="499262"/>
                </a:lnTo>
                <a:lnTo>
                  <a:pt x="410271" y="507448"/>
                </a:lnTo>
                <a:lnTo>
                  <a:pt x="421565" y="513693"/>
                </a:lnTo>
                <a:lnTo>
                  <a:pt x="434095" y="517675"/>
                </a:lnTo>
                <a:lnTo>
                  <a:pt x="447652" y="519074"/>
                </a:lnTo>
                <a:lnTo>
                  <a:pt x="460749" y="517836"/>
                </a:lnTo>
                <a:lnTo>
                  <a:pt x="473332" y="514121"/>
                </a:lnTo>
                <a:lnTo>
                  <a:pt x="484886" y="507930"/>
                </a:lnTo>
                <a:lnTo>
                  <a:pt x="494896" y="499262"/>
                </a:lnTo>
                <a:lnTo>
                  <a:pt x="502393" y="487197"/>
                </a:lnTo>
                <a:lnTo>
                  <a:pt x="447243" y="487197"/>
                </a:lnTo>
                <a:lnTo>
                  <a:pt x="434284" y="484721"/>
                </a:lnTo>
                <a:lnTo>
                  <a:pt x="423484" y="477291"/>
                </a:lnTo>
                <a:lnTo>
                  <a:pt x="300978" y="353339"/>
                </a:lnTo>
                <a:close/>
              </a:path>
              <a:path w="514984" h="525780">
                <a:moveTo>
                  <a:pt x="242361" y="294030"/>
                </a:moveTo>
                <a:lnTo>
                  <a:pt x="189499" y="294030"/>
                </a:lnTo>
                <a:lnTo>
                  <a:pt x="230139" y="334670"/>
                </a:lnTo>
                <a:lnTo>
                  <a:pt x="80737" y="486181"/>
                </a:lnTo>
                <a:lnTo>
                  <a:pt x="76342" y="491642"/>
                </a:lnTo>
                <a:lnTo>
                  <a:pt x="69751" y="493801"/>
                </a:lnTo>
                <a:lnTo>
                  <a:pt x="117935" y="493801"/>
                </a:lnTo>
                <a:lnTo>
                  <a:pt x="256505" y="353339"/>
                </a:lnTo>
                <a:lnTo>
                  <a:pt x="300978" y="353339"/>
                </a:lnTo>
                <a:lnTo>
                  <a:pt x="242361" y="294030"/>
                </a:lnTo>
                <a:close/>
              </a:path>
              <a:path w="514984" h="525780">
                <a:moveTo>
                  <a:pt x="204539" y="30559"/>
                </a:moveTo>
                <a:lnTo>
                  <a:pt x="124836" y="30559"/>
                </a:lnTo>
                <a:lnTo>
                  <a:pt x="146240" y="34014"/>
                </a:lnTo>
                <a:lnTo>
                  <a:pt x="166201" y="42826"/>
                </a:lnTo>
                <a:lnTo>
                  <a:pt x="184000" y="56794"/>
                </a:lnTo>
                <a:lnTo>
                  <a:pt x="197921" y="76116"/>
                </a:lnTo>
                <a:lnTo>
                  <a:pt x="206384" y="98307"/>
                </a:lnTo>
                <a:lnTo>
                  <a:pt x="208875" y="121713"/>
                </a:lnTo>
                <a:lnTo>
                  <a:pt x="204879" y="144678"/>
                </a:lnTo>
                <a:lnTo>
                  <a:pt x="202682" y="150139"/>
                </a:lnTo>
                <a:lnTo>
                  <a:pt x="204879" y="156743"/>
                </a:lnTo>
                <a:lnTo>
                  <a:pt x="208168" y="161188"/>
                </a:lnTo>
                <a:lnTo>
                  <a:pt x="279580" y="234721"/>
                </a:lnTo>
                <a:lnTo>
                  <a:pt x="280673" y="236880"/>
                </a:lnTo>
                <a:lnTo>
                  <a:pt x="281778" y="238023"/>
                </a:lnTo>
                <a:lnTo>
                  <a:pt x="282870" y="240182"/>
                </a:lnTo>
                <a:lnTo>
                  <a:pt x="283975" y="241325"/>
                </a:lnTo>
                <a:lnTo>
                  <a:pt x="471820" y="426872"/>
                </a:lnTo>
                <a:lnTo>
                  <a:pt x="480817" y="452082"/>
                </a:lnTo>
                <a:lnTo>
                  <a:pt x="480775" y="453177"/>
                </a:lnTo>
                <a:lnTo>
                  <a:pt x="478621" y="465895"/>
                </a:lnTo>
                <a:lnTo>
                  <a:pt x="471820" y="477291"/>
                </a:lnTo>
                <a:lnTo>
                  <a:pt x="460407" y="484721"/>
                </a:lnTo>
                <a:lnTo>
                  <a:pt x="447243" y="487197"/>
                </a:lnTo>
                <a:lnTo>
                  <a:pt x="502393" y="487197"/>
                </a:lnTo>
                <a:lnTo>
                  <a:pt x="508474" y="477410"/>
                </a:lnTo>
                <a:lnTo>
                  <a:pt x="512884" y="452082"/>
                </a:lnTo>
                <a:lnTo>
                  <a:pt x="508025" y="426753"/>
                </a:lnTo>
                <a:lnTo>
                  <a:pt x="493791" y="404901"/>
                </a:lnTo>
                <a:lnTo>
                  <a:pt x="319128" y="226974"/>
                </a:lnTo>
                <a:lnTo>
                  <a:pt x="341772" y="203987"/>
                </a:lnTo>
                <a:lnTo>
                  <a:pt x="299354" y="203987"/>
                </a:lnTo>
                <a:lnTo>
                  <a:pt x="241125" y="144678"/>
                </a:lnTo>
                <a:lnTo>
                  <a:pt x="243872" y="115282"/>
                </a:lnTo>
                <a:lnTo>
                  <a:pt x="239206" y="85909"/>
                </a:lnTo>
                <a:lnTo>
                  <a:pt x="227536" y="58203"/>
                </a:lnTo>
                <a:lnTo>
                  <a:pt x="209273" y="33807"/>
                </a:lnTo>
                <a:lnTo>
                  <a:pt x="204539" y="30559"/>
                </a:lnTo>
                <a:close/>
              </a:path>
              <a:path w="514984" h="525780">
                <a:moveTo>
                  <a:pt x="30203" y="56794"/>
                </a:moveTo>
                <a:lnTo>
                  <a:pt x="24717" y="56794"/>
                </a:lnTo>
                <a:lnTo>
                  <a:pt x="20323" y="57937"/>
                </a:lnTo>
                <a:lnTo>
                  <a:pt x="15928" y="61239"/>
                </a:lnTo>
                <a:lnTo>
                  <a:pt x="12626" y="65684"/>
                </a:lnTo>
                <a:lnTo>
                  <a:pt x="1337" y="102242"/>
                </a:lnTo>
                <a:lnTo>
                  <a:pt x="1252" y="107991"/>
                </a:lnTo>
                <a:lnTo>
                  <a:pt x="1371" y="140535"/>
                </a:lnTo>
                <a:lnTo>
                  <a:pt x="34597" y="207289"/>
                </a:lnTo>
                <a:lnTo>
                  <a:pt x="85548" y="238261"/>
                </a:lnTo>
                <a:lnTo>
                  <a:pt x="114781" y="243383"/>
                </a:lnTo>
                <a:lnTo>
                  <a:pt x="145557" y="241325"/>
                </a:lnTo>
                <a:lnTo>
                  <a:pt x="190271" y="241325"/>
                </a:lnTo>
                <a:lnTo>
                  <a:pt x="160980" y="211697"/>
                </a:lnTo>
                <a:lnTo>
                  <a:pt x="122087" y="211697"/>
                </a:lnTo>
                <a:lnTo>
                  <a:pt x="98451" y="208766"/>
                </a:lnTo>
                <a:lnTo>
                  <a:pt x="57673" y="185318"/>
                </a:lnTo>
                <a:lnTo>
                  <a:pt x="35698" y="146583"/>
                </a:lnTo>
                <a:lnTo>
                  <a:pt x="32026" y="124739"/>
                </a:lnTo>
                <a:lnTo>
                  <a:pt x="33505" y="102895"/>
                </a:lnTo>
                <a:lnTo>
                  <a:pt x="79388" y="102895"/>
                </a:lnTo>
                <a:lnTo>
                  <a:pt x="38992" y="61239"/>
                </a:lnTo>
                <a:lnTo>
                  <a:pt x="35702" y="57937"/>
                </a:lnTo>
                <a:lnTo>
                  <a:pt x="30203" y="56794"/>
                </a:lnTo>
                <a:close/>
              </a:path>
              <a:path w="514984" h="525780">
                <a:moveTo>
                  <a:pt x="154346" y="208305"/>
                </a:moveTo>
                <a:lnTo>
                  <a:pt x="146650" y="208305"/>
                </a:lnTo>
                <a:lnTo>
                  <a:pt x="122087" y="211697"/>
                </a:lnTo>
                <a:lnTo>
                  <a:pt x="160980" y="211697"/>
                </a:lnTo>
                <a:lnTo>
                  <a:pt x="158740" y="209448"/>
                </a:lnTo>
                <a:lnTo>
                  <a:pt x="154346" y="208305"/>
                </a:lnTo>
                <a:close/>
              </a:path>
              <a:path w="514984" h="525780">
                <a:moveTo>
                  <a:pt x="439969" y="7391"/>
                </a:moveTo>
                <a:lnTo>
                  <a:pt x="435575" y="8534"/>
                </a:lnTo>
                <a:lnTo>
                  <a:pt x="431180" y="8534"/>
                </a:lnTo>
                <a:lnTo>
                  <a:pt x="426786" y="10693"/>
                </a:lnTo>
                <a:lnTo>
                  <a:pt x="424589" y="13995"/>
                </a:lnTo>
                <a:lnTo>
                  <a:pt x="375148" y="65684"/>
                </a:lnTo>
                <a:lnTo>
                  <a:pt x="371859" y="68859"/>
                </a:lnTo>
                <a:lnTo>
                  <a:pt x="370754" y="72161"/>
                </a:lnTo>
                <a:lnTo>
                  <a:pt x="370754" y="131470"/>
                </a:lnTo>
                <a:lnTo>
                  <a:pt x="299354" y="203987"/>
                </a:lnTo>
                <a:lnTo>
                  <a:pt x="341772" y="203987"/>
                </a:lnTo>
                <a:lnTo>
                  <a:pt x="389435" y="155600"/>
                </a:lnTo>
                <a:lnTo>
                  <a:pt x="452046" y="155600"/>
                </a:lnTo>
                <a:lnTo>
                  <a:pt x="456441" y="153441"/>
                </a:lnTo>
                <a:lnTo>
                  <a:pt x="459743" y="150139"/>
                </a:lnTo>
                <a:lnTo>
                  <a:pt x="484944" y="123850"/>
                </a:lnTo>
                <a:lnTo>
                  <a:pt x="399316" y="123850"/>
                </a:lnTo>
                <a:lnTo>
                  <a:pt x="399316" y="83210"/>
                </a:lnTo>
                <a:lnTo>
                  <a:pt x="400421" y="83210"/>
                </a:lnTo>
                <a:lnTo>
                  <a:pt x="433377" y="48031"/>
                </a:lnTo>
                <a:lnTo>
                  <a:pt x="481052" y="48031"/>
                </a:lnTo>
                <a:lnTo>
                  <a:pt x="445292" y="11711"/>
                </a:lnTo>
                <a:lnTo>
                  <a:pt x="443258" y="9677"/>
                </a:lnTo>
                <a:lnTo>
                  <a:pt x="439969" y="7391"/>
                </a:lnTo>
                <a:close/>
              </a:path>
              <a:path w="514984" h="525780">
                <a:moveTo>
                  <a:pt x="79388" y="102895"/>
                </a:moveTo>
                <a:lnTo>
                  <a:pt x="33505" y="102895"/>
                </a:lnTo>
                <a:lnTo>
                  <a:pt x="96116" y="166649"/>
                </a:lnTo>
                <a:lnTo>
                  <a:pt x="101115" y="170364"/>
                </a:lnTo>
                <a:lnTo>
                  <a:pt x="107245" y="171602"/>
                </a:lnTo>
                <a:lnTo>
                  <a:pt x="113579" y="170364"/>
                </a:lnTo>
                <a:lnTo>
                  <a:pt x="119192" y="166649"/>
                </a:lnTo>
                <a:lnTo>
                  <a:pt x="152432" y="132613"/>
                </a:lnTo>
                <a:lnTo>
                  <a:pt x="108207" y="132613"/>
                </a:lnTo>
                <a:lnTo>
                  <a:pt x="79388" y="102895"/>
                </a:lnTo>
                <a:close/>
              </a:path>
              <a:path w="514984" h="525780">
                <a:moveTo>
                  <a:pt x="103606" y="0"/>
                </a:moveTo>
                <a:lnTo>
                  <a:pt x="66462" y="11836"/>
                </a:lnTo>
                <a:lnTo>
                  <a:pt x="62068" y="13995"/>
                </a:lnTo>
                <a:lnTo>
                  <a:pt x="58766" y="18440"/>
                </a:lnTo>
                <a:lnTo>
                  <a:pt x="57673" y="22758"/>
                </a:lnTo>
                <a:lnTo>
                  <a:pt x="57673" y="28346"/>
                </a:lnTo>
                <a:lnTo>
                  <a:pt x="58766" y="33807"/>
                </a:lnTo>
                <a:lnTo>
                  <a:pt x="62068" y="37109"/>
                </a:lnTo>
                <a:lnTo>
                  <a:pt x="132375" y="108483"/>
                </a:lnTo>
                <a:lnTo>
                  <a:pt x="108207" y="132613"/>
                </a:lnTo>
                <a:lnTo>
                  <a:pt x="152432" y="132613"/>
                </a:lnTo>
                <a:lnTo>
                  <a:pt x="165331" y="119405"/>
                </a:lnTo>
                <a:lnTo>
                  <a:pt x="169039" y="113954"/>
                </a:lnTo>
                <a:lnTo>
                  <a:pt x="170275" y="107991"/>
                </a:lnTo>
                <a:lnTo>
                  <a:pt x="169039" y="102242"/>
                </a:lnTo>
                <a:lnTo>
                  <a:pt x="165331" y="97434"/>
                </a:lnTo>
                <a:lnTo>
                  <a:pt x="102708" y="32664"/>
                </a:lnTo>
                <a:lnTo>
                  <a:pt x="124836" y="30559"/>
                </a:lnTo>
                <a:lnTo>
                  <a:pt x="204539" y="30559"/>
                </a:lnTo>
                <a:lnTo>
                  <a:pt x="177072" y="11711"/>
                </a:lnTo>
                <a:lnTo>
                  <a:pt x="141163" y="200"/>
                </a:lnTo>
                <a:lnTo>
                  <a:pt x="103606" y="0"/>
                </a:lnTo>
                <a:close/>
              </a:path>
              <a:path w="514984" h="525780">
                <a:moveTo>
                  <a:pt x="481052" y="48031"/>
                </a:moveTo>
                <a:lnTo>
                  <a:pt x="433377" y="48031"/>
                </a:lnTo>
                <a:lnTo>
                  <a:pt x="474017" y="88671"/>
                </a:lnTo>
                <a:lnTo>
                  <a:pt x="439969" y="123850"/>
                </a:lnTo>
                <a:lnTo>
                  <a:pt x="484944" y="123850"/>
                </a:lnTo>
                <a:lnTo>
                  <a:pt x="509171" y="98577"/>
                </a:lnTo>
                <a:lnTo>
                  <a:pt x="514670" y="91973"/>
                </a:lnTo>
                <a:lnTo>
                  <a:pt x="514670" y="82067"/>
                </a:lnTo>
                <a:lnTo>
                  <a:pt x="509171" y="76606"/>
                </a:lnTo>
                <a:lnTo>
                  <a:pt x="481052" y="48031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49195" y="2398776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594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0367" y="2869692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51435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6072" y="2442972"/>
            <a:ext cx="853440" cy="853440"/>
          </a:xfrm>
          <a:custGeom>
            <a:avLst/>
            <a:gdLst/>
            <a:ahLst/>
            <a:cxnLst/>
            <a:rect l="l" t="t" r="r" b="b"/>
            <a:pathLst>
              <a:path w="853440" h="853439">
                <a:moveTo>
                  <a:pt x="426719" y="0"/>
                </a:moveTo>
                <a:lnTo>
                  <a:pt x="380223" y="2503"/>
                </a:lnTo>
                <a:lnTo>
                  <a:pt x="335177" y="9840"/>
                </a:lnTo>
                <a:lnTo>
                  <a:pt x="291842" y="21750"/>
                </a:lnTo>
                <a:lnTo>
                  <a:pt x="250478" y="37974"/>
                </a:lnTo>
                <a:lnTo>
                  <a:pt x="211344" y="58250"/>
                </a:lnTo>
                <a:lnTo>
                  <a:pt x="174703" y="82320"/>
                </a:lnTo>
                <a:lnTo>
                  <a:pt x="140813" y="109923"/>
                </a:lnTo>
                <a:lnTo>
                  <a:pt x="109936" y="140798"/>
                </a:lnTo>
                <a:lnTo>
                  <a:pt x="82331" y="174686"/>
                </a:lnTo>
                <a:lnTo>
                  <a:pt x="58259" y="211327"/>
                </a:lnTo>
                <a:lnTo>
                  <a:pt x="37979" y="250461"/>
                </a:lnTo>
                <a:lnTo>
                  <a:pt x="21754" y="291827"/>
                </a:lnTo>
                <a:lnTo>
                  <a:pt x="9842" y="335166"/>
                </a:lnTo>
                <a:lnTo>
                  <a:pt x="2503" y="380217"/>
                </a:lnTo>
                <a:lnTo>
                  <a:pt x="0" y="426719"/>
                </a:lnTo>
                <a:lnTo>
                  <a:pt x="2503" y="473222"/>
                </a:lnTo>
                <a:lnTo>
                  <a:pt x="9842" y="518273"/>
                </a:lnTo>
                <a:lnTo>
                  <a:pt x="21754" y="561612"/>
                </a:lnTo>
                <a:lnTo>
                  <a:pt x="37979" y="602978"/>
                </a:lnTo>
                <a:lnTo>
                  <a:pt x="58259" y="642112"/>
                </a:lnTo>
                <a:lnTo>
                  <a:pt x="82331" y="678753"/>
                </a:lnTo>
                <a:lnTo>
                  <a:pt x="109936" y="712641"/>
                </a:lnTo>
                <a:lnTo>
                  <a:pt x="140813" y="743516"/>
                </a:lnTo>
                <a:lnTo>
                  <a:pt x="174703" y="771119"/>
                </a:lnTo>
                <a:lnTo>
                  <a:pt x="211344" y="795189"/>
                </a:lnTo>
                <a:lnTo>
                  <a:pt x="250478" y="815465"/>
                </a:lnTo>
                <a:lnTo>
                  <a:pt x="291842" y="831689"/>
                </a:lnTo>
                <a:lnTo>
                  <a:pt x="335177" y="843599"/>
                </a:lnTo>
                <a:lnTo>
                  <a:pt x="380223" y="850936"/>
                </a:lnTo>
                <a:lnTo>
                  <a:pt x="426719" y="853439"/>
                </a:lnTo>
                <a:lnTo>
                  <a:pt x="473216" y="850936"/>
                </a:lnTo>
                <a:lnTo>
                  <a:pt x="518262" y="843599"/>
                </a:lnTo>
                <a:lnTo>
                  <a:pt x="561597" y="831689"/>
                </a:lnTo>
                <a:lnTo>
                  <a:pt x="602961" y="815465"/>
                </a:lnTo>
                <a:lnTo>
                  <a:pt x="642095" y="795189"/>
                </a:lnTo>
                <a:lnTo>
                  <a:pt x="678736" y="771119"/>
                </a:lnTo>
                <a:lnTo>
                  <a:pt x="712626" y="743516"/>
                </a:lnTo>
                <a:lnTo>
                  <a:pt x="743503" y="712641"/>
                </a:lnTo>
                <a:lnTo>
                  <a:pt x="771108" y="678753"/>
                </a:lnTo>
                <a:lnTo>
                  <a:pt x="795180" y="642112"/>
                </a:lnTo>
                <a:lnTo>
                  <a:pt x="815460" y="602978"/>
                </a:lnTo>
                <a:lnTo>
                  <a:pt x="831685" y="561612"/>
                </a:lnTo>
                <a:lnTo>
                  <a:pt x="843597" y="518273"/>
                </a:lnTo>
                <a:lnTo>
                  <a:pt x="850936" y="473222"/>
                </a:lnTo>
                <a:lnTo>
                  <a:pt x="853440" y="426719"/>
                </a:lnTo>
                <a:lnTo>
                  <a:pt x="850936" y="380217"/>
                </a:lnTo>
                <a:lnTo>
                  <a:pt x="843597" y="335166"/>
                </a:lnTo>
                <a:lnTo>
                  <a:pt x="831685" y="291827"/>
                </a:lnTo>
                <a:lnTo>
                  <a:pt x="815460" y="250461"/>
                </a:lnTo>
                <a:lnTo>
                  <a:pt x="795180" y="211327"/>
                </a:lnTo>
                <a:lnTo>
                  <a:pt x="771108" y="174686"/>
                </a:lnTo>
                <a:lnTo>
                  <a:pt x="743503" y="140798"/>
                </a:lnTo>
                <a:lnTo>
                  <a:pt x="712626" y="109923"/>
                </a:lnTo>
                <a:lnTo>
                  <a:pt x="678736" y="82320"/>
                </a:lnTo>
                <a:lnTo>
                  <a:pt x="642095" y="58250"/>
                </a:lnTo>
                <a:lnTo>
                  <a:pt x="602961" y="37974"/>
                </a:lnTo>
                <a:lnTo>
                  <a:pt x="561597" y="21750"/>
                </a:lnTo>
                <a:lnTo>
                  <a:pt x="518262" y="9840"/>
                </a:lnTo>
                <a:lnTo>
                  <a:pt x="473216" y="2503"/>
                </a:lnTo>
                <a:lnTo>
                  <a:pt x="42671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6072" y="2442972"/>
            <a:ext cx="853440" cy="853440"/>
          </a:xfrm>
          <a:custGeom>
            <a:avLst/>
            <a:gdLst/>
            <a:ahLst/>
            <a:cxnLst/>
            <a:rect l="l" t="t" r="r" b="b"/>
            <a:pathLst>
              <a:path w="853440" h="853439">
                <a:moveTo>
                  <a:pt x="0" y="426719"/>
                </a:moveTo>
                <a:lnTo>
                  <a:pt x="2503" y="380217"/>
                </a:lnTo>
                <a:lnTo>
                  <a:pt x="9842" y="335166"/>
                </a:lnTo>
                <a:lnTo>
                  <a:pt x="21754" y="291827"/>
                </a:lnTo>
                <a:lnTo>
                  <a:pt x="37979" y="250461"/>
                </a:lnTo>
                <a:lnTo>
                  <a:pt x="58259" y="211327"/>
                </a:lnTo>
                <a:lnTo>
                  <a:pt x="82331" y="174686"/>
                </a:lnTo>
                <a:lnTo>
                  <a:pt x="109936" y="140798"/>
                </a:lnTo>
                <a:lnTo>
                  <a:pt x="140813" y="109923"/>
                </a:lnTo>
                <a:lnTo>
                  <a:pt x="174703" y="82320"/>
                </a:lnTo>
                <a:lnTo>
                  <a:pt x="211344" y="58250"/>
                </a:lnTo>
                <a:lnTo>
                  <a:pt x="250478" y="37974"/>
                </a:lnTo>
                <a:lnTo>
                  <a:pt x="291842" y="21750"/>
                </a:lnTo>
                <a:lnTo>
                  <a:pt x="335177" y="9840"/>
                </a:lnTo>
                <a:lnTo>
                  <a:pt x="380223" y="2503"/>
                </a:lnTo>
                <a:lnTo>
                  <a:pt x="426719" y="0"/>
                </a:lnTo>
                <a:lnTo>
                  <a:pt x="473216" y="2503"/>
                </a:lnTo>
                <a:lnTo>
                  <a:pt x="518262" y="9840"/>
                </a:lnTo>
                <a:lnTo>
                  <a:pt x="561597" y="21750"/>
                </a:lnTo>
                <a:lnTo>
                  <a:pt x="602961" y="37974"/>
                </a:lnTo>
                <a:lnTo>
                  <a:pt x="642095" y="58250"/>
                </a:lnTo>
                <a:lnTo>
                  <a:pt x="678736" y="82320"/>
                </a:lnTo>
                <a:lnTo>
                  <a:pt x="712626" y="109923"/>
                </a:lnTo>
                <a:lnTo>
                  <a:pt x="743503" y="140798"/>
                </a:lnTo>
                <a:lnTo>
                  <a:pt x="771108" y="174686"/>
                </a:lnTo>
                <a:lnTo>
                  <a:pt x="795180" y="211327"/>
                </a:lnTo>
                <a:lnTo>
                  <a:pt x="815460" y="250461"/>
                </a:lnTo>
                <a:lnTo>
                  <a:pt x="831685" y="291827"/>
                </a:lnTo>
                <a:lnTo>
                  <a:pt x="843597" y="335166"/>
                </a:lnTo>
                <a:lnTo>
                  <a:pt x="850936" y="380217"/>
                </a:lnTo>
                <a:lnTo>
                  <a:pt x="853440" y="426719"/>
                </a:lnTo>
                <a:lnTo>
                  <a:pt x="850936" y="473222"/>
                </a:lnTo>
                <a:lnTo>
                  <a:pt x="843597" y="518273"/>
                </a:lnTo>
                <a:lnTo>
                  <a:pt x="831685" y="561612"/>
                </a:lnTo>
                <a:lnTo>
                  <a:pt x="815460" y="602978"/>
                </a:lnTo>
                <a:lnTo>
                  <a:pt x="795180" y="642112"/>
                </a:lnTo>
                <a:lnTo>
                  <a:pt x="771108" y="678753"/>
                </a:lnTo>
                <a:lnTo>
                  <a:pt x="743503" y="712641"/>
                </a:lnTo>
                <a:lnTo>
                  <a:pt x="712626" y="743516"/>
                </a:lnTo>
                <a:lnTo>
                  <a:pt x="678736" y="771119"/>
                </a:lnTo>
                <a:lnTo>
                  <a:pt x="642095" y="795189"/>
                </a:lnTo>
                <a:lnTo>
                  <a:pt x="602961" y="815465"/>
                </a:lnTo>
                <a:lnTo>
                  <a:pt x="561597" y="831689"/>
                </a:lnTo>
                <a:lnTo>
                  <a:pt x="518262" y="843599"/>
                </a:lnTo>
                <a:lnTo>
                  <a:pt x="473216" y="850936"/>
                </a:lnTo>
                <a:lnTo>
                  <a:pt x="426719" y="853439"/>
                </a:lnTo>
                <a:lnTo>
                  <a:pt x="380223" y="850936"/>
                </a:lnTo>
                <a:lnTo>
                  <a:pt x="335177" y="843599"/>
                </a:lnTo>
                <a:lnTo>
                  <a:pt x="291842" y="831689"/>
                </a:lnTo>
                <a:lnTo>
                  <a:pt x="250478" y="815465"/>
                </a:lnTo>
                <a:lnTo>
                  <a:pt x="211344" y="795189"/>
                </a:lnTo>
                <a:lnTo>
                  <a:pt x="174703" y="771119"/>
                </a:lnTo>
                <a:lnTo>
                  <a:pt x="140813" y="743516"/>
                </a:lnTo>
                <a:lnTo>
                  <a:pt x="109936" y="712641"/>
                </a:lnTo>
                <a:lnTo>
                  <a:pt x="82331" y="678753"/>
                </a:lnTo>
                <a:lnTo>
                  <a:pt x="58259" y="642111"/>
                </a:lnTo>
                <a:lnTo>
                  <a:pt x="37979" y="602978"/>
                </a:lnTo>
                <a:lnTo>
                  <a:pt x="21754" y="561612"/>
                </a:lnTo>
                <a:lnTo>
                  <a:pt x="9842" y="518273"/>
                </a:lnTo>
                <a:lnTo>
                  <a:pt x="2503" y="473222"/>
                </a:lnTo>
                <a:lnTo>
                  <a:pt x="0" y="426719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7577" y="2687573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0"/>
                </a:moveTo>
                <a:lnTo>
                  <a:pt x="0" y="364743"/>
                </a:lnTo>
              </a:path>
            </a:pathLst>
          </a:custGeom>
          <a:ln w="47244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9706" y="2592197"/>
            <a:ext cx="370205" cy="554990"/>
          </a:xfrm>
          <a:custGeom>
            <a:avLst/>
            <a:gdLst/>
            <a:ahLst/>
            <a:cxnLst/>
            <a:rect l="l" t="t" r="r" b="b"/>
            <a:pathLst>
              <a:path w="370205" h="554989">
                <a:moveTo>
                  <a:pt x="310857" y="0"/>
                </a:moveTo>
                <a:lnTo>
                  <a:pt x="59029" y="0"/>
                </a:lnTo>
                <a:lnTo>
                  <a:pt x="36084" y="4657"/>
                </a:lnTo>
                <a:lnTo>
                  <a:pt x="17318" y="17351"/>
                </a:lnTo>
                <a:lnTo>
                  <a:pt x="4649" y="36165"/>
                </a:lnTo>
                <a:lnTo>
                  <a:pt x="0" y="59181"/>
                </a:lnTo>
                <a:lnTo>
                  <a:pt x="0" y="494538"/>
                </a:lnTo>
                <a:lnTo>
                  <a:pt x="4649" y="517733"/>
                </a:lnTo>
                <a:lnTo>
                  <a:pt x="17318" y="536940"/>
                </a:lnTo>
                <a:lnTo>
                  <a:pt x="36084" y="550027"/>
                </a:lnTo>
                <a:lnTo>
                  <a:pt x="59029" y="554863"/>
                </a:lnTo>
                <a:lnTo>
                  <a:pt x="309651" y="554863"/>
                </a:lnTo>
                <a:lnTo>
                  <a:pt x="332603" y="550207"/>
                </a:lnTo>
                <a:lnTo>
                  <a:pt x="351374" y="537527"/>
                </a:lnTo>
                <a:lnTo>
                  <a:pt x="364043" y="518751"/>
                </a:lnTo>
                <a:lnTo>
                  <a:pt x="59029" y="518667"/>
                </a:lnTo>
                <a:lnTo>
                  <a:pt x="49677" y="516772"/>
                </a:lnTo>
                <a:lnTo>
                  <a:pt x="42016" y="511603"/>
                </a:lnTo>
                <a:lnTo>
                  <a:pt x="36839" y="503934"/>
                </a:lnTo>
                <a:lnTo>
                  <a:pt x="34937" y="494538"/>
                </a:lnTo>
                <a:lnTo>
                  <a:pt x="34937" y="59181"/>
                </a:lnTo>
                <a:lnTo>
                  <a:pt x="36839" y="49785"/>
                </a:lnTo>
                <a:lnTo>
                  <a:pt x="42016" y="42116"/>
                </a:lnTo>
                <a:lnTo>
                  <a:pt x="49677" y="36947"/>
                </a:lnTo>
                <a:lnTo>
                  <a:pt x="59029" y="35051"/>
                </a:lnTo>
                <a:lnTo>
                  <a:pt x="364500" y="35051"/>
                </a:lnTo>
                <a:lnTo>
                  <a:pt x="352580" y="17351"/>
                </a:lnTo>
                <a:lnTo>
                  <a:pt x="333809" y="4657"/>
                </a:lnTo>
                <a:lnTo>
                  <a:pt x="310857" y="0"/>
                </a:lnTo>
                <a:close/>
              </a:path>
              <a:path w="370205" h="554989">
                <a:moveTo>
                  <a:pt x="351828" y="422148"/>
                </a:moveTo>
                <a:lnTo>
                  <a:pt x="344937" y="423449"/>
                </a:lnTo>
                <a:lnTo>
                  <a:pt x="339177" y="427132"/>
                </a:lnTo>
                <a:lnTo>
                  <a:pt x="335224" y="432863"/>
                </a:lnTo>
                <a:lnTo>
                  <a:pt x="333756" y="440308"/>
                </a:lnTo>
                <a:lnTo>
                  <a:pt x="333756" y="494538"/>
                </a:lnTo>
                <a:lnTo>
                  <a:pt x="331854" y="503934"/>
                </a:lnTo>
                <a:lnTo>
                  <a:pt x="326675" y="511603"/>
                </a:lnTo>
                <a:lnTo>
                  <a:pt x="319011" y="516772"/>
                </a:lnTo>
                <a:lnTo>
                  <a:pt x="309651" y="518667"/>
                </a:lnTo>
                <a:lnTo>
                  <a:pt x="364060" y="518667"/>
                </a:lnTo>
                <a:lnTo>
                  <a:pt x="368693" y="495807"/>
                </a:lnTo>
                <a:lnTo>
                  <a:pt x="368693" y="440308"/>
                </a:lnTo>
                <a:lnTo>
                  <a:pt x="367922" y="432863"/>
                </a:lnTo>
                <a:lnTo>
                  <a:pt x="364328" y="427132"/>
                </a:lnTo>
                <a:lnTo>
                  <a:pt x="358699" y="423449"/>
                </a:lnTo>
                <a:lnTo>
                  <a:pt x="351828" y="422148"/>
                </a:lnTo>
                <a:close/>
              </a:path>
              <a:path w="370205" h="554989">
                <a:moveTo>
                  <a:pt x="364500" y="35051"/>
                </a:moveTo>
                <a:lnTo>
                  <a:pt x="309651" y="35051"/>
                </a:lnTo>
                <a:lnTo>
                  <a:pt x="319011" y="36947"/>
                </a:lnTo>
                <a:lnTo>
                  <a:pt x="326675" y="42116"/>
                </a:lnTo>
                <a:lnTo>
                  <a:pt x="331854" y="49785"/>
                </a:lnTo>
                <a:lnTo>
                  <a:pt x="333756" y="59181"/>
                </a:lnTo>
                <a:lnTo>
                  <a:pt x="335054" y="66071"/>
                </a:lnTo>
                <a:lnTo>
                  <a:pt x="338724" y="71818"/>
                </a:lnTo>
                <a:lnTo>
                  <a:pt x="344428" y="75755"/>
                </a:lnTo>
                <a:lnTo>
                  <a:pt x="351828" y="77215"/>
                </a:lnTo>
                <a:lnTo>
                  <a:pt x="359227" y="75916"/>
                </a:lnTo>
                <a:lnTo>
                  <a:pt x="364931" y="72247"/>
                </a:lnTo>
                <a:lnTo>
                  <a:pt x="368601" y="66553"/>
                </a:lnTo>
                <a:lnTo>
                  <a:pt x="369900" y="59181"/>
                </a:lnTo>
                <a:lnTo>
                  <a:pt x="365250" y="36165"/>
                </a:lnTo>
                <a:lnTo>
                  <a:pt x="364500" y="35051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743" y="3019044"/>
            <a:ext cx="165735" cy="36830"/>
          </a:xfrm>
          <a:custGeom>
            <a:avLst/>
            <a:gdLst/>
            <a:ahLst/>
            <a:cxnLst/>
            <a:rect l="l" t="t" r="r" b="b"/>
            <a:pathLst>
              <a:path w="165734" h="36830">
                <a:moveTo>
                  <a:pt x="147497" y="0"/>
                </a:moveTo>
                <a:lnTo>
                  <a:pt x="18135" y="0"/>
                </a:lnTo>
                <a:lnTo>
                  <a:pt x="11219" y="1321"/>
                </a:lnTo>
                <a:lnTo>
                  <a:pt x="5438" y="5048"/>
                </a:lnTo>
                <a:lnTo>
                  <a:pt x="1472" y="10822"/>
                </a:lnTo>
                <a:lnTo>
                  <a:pt x="0" y="18287"/>
                </a:lnTo>
                <a:lnTo>
                  <a:pt x="1472" y="25753"/>
                </a:lnTo>
                <a:lnTo>
                  <a:pt x="5438" y="31527"/>
                </a:lnTo>
                <a:lnTo>
                  <a:pt x="11219" y="35254"/>
                </a:lnTo>
                <a:lnTo>
                  <a:pt x="18135" y="36575"/>
                </a:lnTo>
                <a:lnTo>
                  <a:pt x="147497" y="36575"/>
                </a:lnTo>
                <a:lnTo>
                  <a:pt x="154414" y="35254"/>
                </a:lnTo>
                <a:lnTo>
                  <a:pt x="160194" y="31527"/>
                </a:lnTo>
                <a:lnTo>
                  <a:pt x="164160" y="25753"/>
                </a:lnTo>
                <a:lnTo>
                  <a:pt x="165633" y="18287"/>
                </a:lnTo>
                <a:lnTo>
                  <a:pt x="164330" y="10822"/>
                </a:lnTo>
                <a:lnTo>
                  <a:pt x="160647" y="5048"/>
                </a:lnTo>
                <a:lnTo>
                  <a:pt x="154923" y="1321"/>
                </a:lnTo>
                <a:lnTo>
                  <a:pt x="147497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0227" y="2688256"/>
            <a:ext cx="316230" cy="314325"/>
          </a:xfrm>
          <a:custGeom>
            <a:avLst/>
            <a:gdLst/>
            <a:ahLst/>
            <a:cxnLst/>
            <a:rect l="l" t="t" r="r" b="b"/>
            <a:pathLst>
              <a:path w="316230" h="314325">
                <a:moveTo>
                  <a:pt x="106963" y="217630"/>
                </a:moveTo>
                <a:lnTo>
                  <a:pt x="58144" y="217630"/>
                </a:lnTo>
                <a:lnTo>
                  <a:pt x="66053" y="228895"/>
                </a:lnTo>
                <a:lnTo>
                  <a:pt x="75207" y="239172"/>
                </a:lnTo>
                <a:lnTo>
                  <a:pt x="85494" y="248330"/>
                </a:lnTo>
                <a:lnTo>
                  <a:pt x="96803" y="256238"/>
                </a:lnTo>
                <a:lnTo>
                  <a:pt x="84726" y="290020"/>
                </a:lnTo>
                <a:lnTo>
                  <a:pt x="83344" y="296701"/>
                </a:lnTo>
                <a:lnTo>
                  <a:pt x="84570" y="303371"/>
                </a:lnTo>
                <a:lnTo>
                  <a:pt x="88287" y="309112"/>
                </a:lnTo>
                <a:lnTo>
                  <a:pt x="94378" y="313007"/>
                </a:lnTo>
                <a:lnTo>
                  <a:pt x="96803" y="314277"/>
                </a:lnTo>
                <a:lnTo>
                  <a:pt x="108881" y="314277"/>
                </a:lnTo>
                <a:lnTo>
                  <a:pt x="114913" y="310594"/>
                </a:lnTo>
                <a:lnTo>
                  <a:pt x="117339" y="303355"/>
                </a:lnTo>
                <a:lnTo>
                  <a:pt x="131830" y="269573"/>
                </a:lnTo>
                <a:lnTo>
                  <a:pt x="225726" y="269573"/>
                </a:lnTo>
                <a:lnTo>
                  <a:pt x="220006" y="256238"/>
                </a:lnTo>
                <a:lnTo>
                  <a:pt x="231310" y="248330"/>
                </a:lnTo>
                <a:lnTo>
                  <a:pt x="241598" y="239172"/>
                </a:lnTo>
                <a:lnTo>
                  <a:pt x="243592" y="236934"/>
                </a:lnTo>
                <a:lnTo>
                  <a:pt x="158398" y="236934"/>
                </a:lnTo>
                <a:lnTo>
                  <a:pt x="126900" y="230759"/>
                </a:lnTo>
                <a:lnTo>
                  <a:pt x="106963" y="217630"/>
                </a:lnTo>
                <a:close/>
              </a:path>
              <a:path w="316230" h="314325">
                <a:moveTo>
                  <a:pt x="225726" y="269573"/>
                </a:moveTo>
                <a:lnTo>
                  <a:pt x="187392" y="269573"/>
                </a:lnTo>
                <a:lnTo>
                  <a:pt x="201888" y="303371"/>
                </a:lnTo>
                <a:lnTo>
                  <a:pt x="204309" y="310594"/>
                </a:lnTo>
                <a:lnTo>
                  <a:pt x="211548" y="314277"/>
                </a:lnTo>
                <a:lnTo>
                  <a:pt x="222419" y="314277"/>
                </a:lnTo>
                <a:lnTo>
                  <a:pt x="224832" y="313007"/>
                </a:lnTo>
                <a:lnTo>
                  <a:pt x="230421" y="309112"/>
                </a:lnTo>
                <a:lnTo>
                  <a:pt x="234202" y="303355"/>
                </a:lnTo>
                <a:lnTo>
                  <a:pt x="235708" y="296701"/>
                </a:lnTo>
                <a:lnTo>
                  <a:pt x="234497" y="290020"/>
                </a:lnTo>
                <a:lnTo>
                  <a:pt x="225726" y="269573"/>
                </a:lnTo>
                <a:close/>
              </a:path>
              <a:path w="316230" h="314325">
                <a:moveTo>
                  <a:pt x="187392" y="269573"/>
                </a:moveTo>
                <a:lnTo>
                  <a:pt x="131830" y="269573"/>
                </a:lnTo>
                <a:lnTo>
                  <a:pt x="138381" y="271146"/>
                </a:lnTo>
                <a:lnTo>
                  <a:pt x="145270" y="272256"/>
                </a:lnTo>
                <a:lnTo>
                  <a:pt x="152382" y="272913"/>
                </a:lnTo>
                <a:lnTo>
                  <a:pt x="159605" y="273129"/>
                </a:lnTo>
                <a:lnTo>
                  <a:pt x="166665" y="272913"/>
                </a:lnTo>
                <a:lnTo>
                  <a:pt x="173499" y="272256"/>
                </a:lnTo>
                <a:lnTo>
                  <a:pt x="180332" y="271146"/>
                </a:lnTo>
                <a:lnTo>
                  <a:pt x="187392" y="269573"/>
                </a:lnTo>
                <a:close/>
              </a:path>
              <a:path w="316230" h="314325">
                <a:moveTo>
                  <a:pt x="242362" y="77422"/>
                </a:moveTo>
                <a:lnTo>
                  <a:pt x="158398" y="77422"/>
                </a:lnTo>
                <a:lnTo>
                  <a:pt x="189899" y="83776"/>
                </a:lnTo>
                <a:lnTo>
                  <a:pt x="215626" y="101012"/>
                </a:lnTo>
                <a:lnTo>
                  <a:pt x="232974" y="126392"/>
                </a:lnTo>
                <a:lnTo>
                  <a:pt x="239335" y="157178"/>
                </a:lnTo>
                <a:lnTo>
                  <a:pt x="232974" y="188017"/>
                </a:lnTo>
                <a:lnTo>
                  <a:pt x="215626" y="213391"/>
                </a:lnTo>
                <a:lnTo>
                  <a:pt x="189899" y="230598"/>
                </a:lnTo>
                <a:lnTo>
                  <a:pt x="158398" y="236934"/>
                </a:lnTo>
                <a:lnTo>
                  <a:pt x="243592" y="236934"/>
                </a:lnTo>
                <a:lnTo>
                  <a:pt x="250754" y="228895"/>
                </a:lnTo>
                <a:lnTo>
                  <a:pt x="258665" y="217630"/>
                </a:lnTo>
                <a:lnTo>
                  <a:pt x="315777" y="217630"/>
                </a:lnTo>
                <a:lnTo>
                  <a:pt x="270742" y="184991"/>
                </a:lnTo>
                <a:lnTo>
                  <a:pt x="272326" y="178413"/>
                </a:lnTo>
                <a:lnTo>
                  <a:pt x="273457" y="171513"/>
                </a:lnTo>
                <a:lnTo>
                  <a:pt x="274141" y="164238"/>
                </a:lnTo>
                <a:lnTo>
                  <a:pt x="274362" y="157178"/>
                </a:lnTo>
                <a:lnTo>
                  <a:pt x="274120" y="149957"/>
                </a:lnTo>
                <a:lnTo>
                  <a:pt x="273457" y="143271"/>
                </a:lnTo>
                <a:lnTo>
                  <a:pt x="272326" y="136425"/>
                </a:lnTo>
                <a:lnTo>
                  <a:pt x="270742" y="129365"/>
                </a:lnTo>
                <a:lnTo>
                  <a:pt x="304563" y="114887"/>
                </a:lnTo>
                <a:lnTo>
                  <a:pt x="310150" y="110994"/>
                </a:lnTo>
                <a:lnTo>
                  <a:pt x="313924" y="105267"/>
                </a:lnTo>
                <a:lnTo>
                  <a:pt x="315434" y="98635"/>
                </a:lnTo>
                <a:lnTo>
                  <a:pt x="315108" y="96853"/>
                </a:lnTo>
                <a:lnTo>
                  <a:pt x="257446" y="96853"/>
                </a:lnTo>
                <a:lnTo>
                  <a:pt x="249543" y="85514"/>
                </a:lnTo>
                <a:lnTo>
                  <a:pt x="242362" y="77422"/>
                </a:lnTo>
                <a:close/>
              </a:path>
              <a:path w="316230" h="314325">
                <a:moveTo>
                  <a:pt x="17679" y="80900"/>
                </a:moveTo>
                <a:lnTo>
                  <a:pt x="11035" y="82137"/>
                </a:lnTo>
                <a:lnTo>
                  <a:pt x="5299" y="85873"/>
                </a:lnTo>
                <a:lnTo>
                  <a:pt x="1375" y="92027"/>
                </a:lnTo>
                <a:lnTo>
                  <a:pt x="0" y="98635"/>
                </a:lnTo>
                <a:lnTo>
                  <a:pt x="1226" y="105267"/>
                </a:lnTo>
                <a:lnTo>
                  <a:pt x="4944" y="110994"/>
                </a:lnTo>
                <a:lnTo>
                  <a:pt x="11040" y="114887"/>
                </a:lnTo>
                <a:lnTo>
                  <a:pt x="44860" y="129365"/>
                </a:lnTo>
                <a:lnTo>
                  <a:pt x="43277" y="135943"/>
                </a:lnTo>
                <a:lnTo>
                  <a:pt x="42146" y="142843"/>
                </a:lnTo>
                <a:lnTo>
                  <a:pt x="41462" y="150117"/>
                </a:lnTo>
                <a:lnTo>
                  <a:pt x="41241" y="157178"/>
                </a:lnTo>
                <a:lnTo>
                  <a:pt x="41483" y="164399"/>
                </a:lnTo>
                <a:lnTo>
                  <a:pt x="42146" y="171084"/>
                </a:lnTo>
                <a:lnTo>
                  <a:pt x="43277" y="177930"/>
                </a:lnTo>
                <a:lnTo>
                  <a:pt x="44860" y="184991"/>
                </a:lnTo>
                <a:lnTo>
                  <a:pt x="11040" y="199469"/>
                </a:lnTo>
                <a:lnTo>
                  <a:pt x="5453" y="203418"/>
                </a:lnTo>
                <a:lnTo>
                  <a:pt x="1679" y="209153"/>
                </a:lnTo>
                <a:lnTo>
                  <a:pt x="169" y="215792"/>
                </a:lnTo>
                <a:lnTo>
                  <a:pt x="1375" y="222456"/>
                </a:lnTo>
                <a:lnTo>
                  <a:pt x="3788" y="229695"/>
                </a:lnTo>
                <a:lnTo>
                  <a:pt x="11040" y="233251"/>
                </a:lnTo>
                <a:lnTo>
                  <a:pt x="21911" y="233251"/>
                </a:lnTo>
                <a:lnTo>
                  <a:pt x="24324" y="232108"/>
                </a:lnTo>
                <a:lnTo>
                  <a:pt x="58144" y="217630"/>
                </a:lnTo>
                <a:lnTo>
                  <a:pt x="106963" y="217630"/>
                </a:lnTo>
                <a:lnTo>
                  <a:pt x="101177" y="213820"/>
                </a:lnTo>
                <a:lnTo>
                  <a:pt x="83834" y="188499"/>
                </a:lnTo>
                <a:lnTo>
                  <a:pt x="77474" y="157178"/>
                </a:lnTo>
                <a:lnTo>
                  <a:pt x="83834" y="125857"/>
                </a:lnTo>
                <a:lnTo>
                  <a:pt x="101177" y="100536"/>
                </a:lnTo>
                <a:lnTo>
                  <a:pt x="106770" y="96853"/>
                </a:lnTo>
                <a:lnTo>
                  <a:pt x="58144" y="96853"/>
                </a:lnTo>
                <a:lnTo>
                  <a:pt x="24324" y="82248"/>
                </a:lnTo>
                <a:lnTo>
                  <a:pt x="17679" y="80900"/>
                </a:lnTo>
                <a:close/>
              </a:path>
              <a:path w="316230" h="314325">
                <a:moveTo>
                  <a:pt x="315777" y="217630"/>
                </a:moveTo>
                <a:lnTo>
                  <a:pt x="258665" y="217630"/>
                </a:lnTo>
                <a:lnTo>
                  <a:pt x="292485" y="232108"/>
                </a:lnTo>
                <a:lnTo>
                  <a:pt x="294898" y="233251"/>
                </a:lnTo>
                <a:lnTo>
                  <a:pt x="306976" y="233251"/>
                </a:lnTo>
                <a:lnTo>
                  <a:pt x="313021" y="229695"/>
                </a:lnTo>
                <a:lnTo>
                  <a:pt x="315434" y="222456"/>
                </a:lnTo>
                <a:lnTo>
                  <a:pt x="315777" y="217630"/>
                </a:lnTo>
                <a:close/>
              </a:path>
              <a:path w="316230" h="314325">
                <a:moveTo>
                  <a:pt x="98610" y="178"/>
                </a:moveTo>
                <a:lnTo>
                  <a:pt x="91965" y="1349"/>
                </a:lnTo>
                <a:lnTo>
                  <a:pt x="86377" y="5298"/>
                </a:lnTo>
                <a:lnTo>
                  <a:pt x="82603" y="11033"/>
                </a:lnTo>
                <a:lnTo>
                  <a:pt x="81094" y="17672"/>
                </a:lnTo>
                <a:lnTo>
                  <a:pt x="82300" y="24336"/>
                </a:lnTo>
                <a:lnTo>
                  <a:pt x="96803" y="58118"/>
                </a:lnTo>
                <a:lnTo>
                  <a:pt x="85494" y="66028"/>
                </a:lnTo>
                <a:lnTo>
                  <a:pt x="75207" y="75199"/>
                </a:lnTo>
                <a:lnTo>
                  <a:pt x="66053" y="85514"/>
                </a:lnTo>
                <a:lnTo>
                  <a:pt x="58144" y="96853"/>
                </a:lnTo>
                <a:lnTo>
                  <a:pt x="106770" y="96853"/>
                </a:lnTo>
                <a:lnTo>
                  <a:pt x="126900" y="83597"/>
                </a:lnTo>
                <a:lnTo>
                  <a:pt x="158398" y="77422"/>
                </a:lnTo>
                <a:lnTo>
                  <a:pt x="242362" y="77422"/>
                </a:lnTo>
                <a:lnTo>
                  <a:pt x="240389" y="75199"/>
                </a:lnTo>
                <a:lnTo>
                  <a:pt x="230103" y="66028"/>
                </a:lnTo>
                <a:lnTo>
                  <a:pt x="218799" y="58118"/>
                </a:lnTo>
                <a:lnTo>
                  <a:pt x="223993" y="44910"/>
                </a:lnTo>
                <a:lnTo>
                  <a:pt x="129417" y="44910"/>
                </a:lnTo>
                <a:lnTo>
                  <a:pt x="114913" y="11001"/>
                </a:lnTo>
                <a:lnTo>
                  <a:pt x="110990" y="5457"/>
                </a:lnTo>
                <a:lnTo>
                  <a:pt x="105254" y="1698"/>
                </a:lnTo>
                <a:lnTo>
                  <a:pt x="98610" y="178"/>
                </a:lnTo>
                <a:close/>
              </a:path>
              <a:path w="316230" h="314325">
                <a:moveTo>
                  <a:pt x="297916" y="81079"/>
                </a:moveTo>
                <a:lnTo>
                  <a:pt x="291278" y="82248"/>
                </a:lnTo>
                <a:lnTo>
                  <a:pt x="257446" y="96853"/>
                </a:lnTo>
                <a:lnTo>
                  <a:pt x="315108" y="96853"/>
                </a:lnTo>
                <a:lnTo>
                  <a:pt x="314227" y="92027"/>
                </a:lnTo>
                <a:lnTo>
                  <a:pt x="310297" y="86409"/>
                </a:lnTo>
                <a:lnTo>
                  <a:pt x="304558" y="82613"/>
                </a:lnTo>
                <a:lnTo>
                  <a:pt x="297916" y="81079"/>
                </a:lnTo>
                <a:close/>
              </a:path>
              <a:path w="316230" h="314325">
                <a:moveTo>
                  <a:pt x="157192" y="41227"/>
                </a:moveTo>
                <a:lnTo>
                  <a:pt x="150134" y="41463"/>
                </a:lnTo>
                <a:lnTo>
                  <a:pt x="143304" y="42164"/>
                </a:lnTo>
                <a:lnTo>
                  <a:pt x="136475" y="43316"/>
                </a:lnTo>
                <a:lnTo>
                  <a:pt x="129417" y="44910"/>
                </a:lnTo>
                <a:lnTo>
                  <a:pt x="184979" y="44910"/>
                </a:lnTo>
                <a:lnTo>
                  <a:pt x="178428" y="43316"/>
                </a:lnTo>
                <a:lnTo>
                  <a:pt x="171538" y="42164"/>
                </a:lnTo>
                <a:lnTo>
                  <a:pt x="164421" y="41463"/>
                </a:lnTo>
                <a:lnTo>
                  <a:pt x="157192" y="41227"/>
                </a:lnTo>
                <a:close/>
              </a:path>
              <a:path w="316230" h="314325">
                <a:moveTo>
                  <a:pt x="215774" y="0"/>
                </a:moveTo>
                <a:lnTo>
                  <a:pt x="209130" y="1222"/>
                </a:lnTo>
                <a:lnTo>
                  <a:pt x="203393" y="4921"/>
                </a:lnTo>
                <a:lnTo>
                  <a:pt x="199456" y="11033"/>
                </a:lnTo>
                <a:lnTo>
                  <a:pt x="184979" y="44910"/>
                </a:lnTo>
                <a:lnTo>
                  <a:pt x="223993" y="44910"/>
                </a:lnTo>
                <a:lnTo>
                  <a:pt x="232084" y="24336"/>
                </a:lnTo>
                <a:lnTo>
                  <a:pt x="233460" y="17672"/>
                </a:lnTo>
                <a:lnTo>
                  <a:pt x="232233" y="11033"/>
                </a:lnTo>
                <a:lnTo>
                  <a:pt x="228515" y="5298"/>
                </a:lnTo>
                <a:lnTo>
                  <a:pt x="222419" y="1349"/>
                </a:lnTo>
                <a:lnTo>
                  <a:pt x="21577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49195" y="3384803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594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0367" y="3857244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51435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6072" y="3430523"/>
            <a:ext cx="853440" cy="852169"/>
          </a:xfrm>
          <a:custGeom>
            <a:avLst/>
            <a:gdLst/>
            <a:ahLst/>
            <a:cxnLst/>
            <a:rect l="l" t="t" r="r" b="b"/>
            <a:pathLst>
              <a:path w="853440" h="852170">
                <a:moveTo>
                  <a:pt x="426719" y="0"/>
                </a:moveTo>
                <a:lnTo>
                  <a:pt x="380223" y="2500"/>
                </a:lnTo>
                <a:lnTo>
                  <a:pt x="335177" y="9826"/>
                </a:lnTo>
                <a:lnTo>
                  <a:pt x="291842" y="21720"/>
                </a:lnTo>
                <a:lnTo>
                  <a:pt x="250478" y="37919"/>
                </a:lnTo>
                <a:lnTo>
                  <a:pt x="211344" y="58166"/>
                </a:lnTo>
                <a:lnTo>
                  <a:pt x="174703" y="82198"/>
                </a:lnTo>
                <a:lnTo>
                  <a:pt x="140813" y="109757"/>
                </a:lnTo>
                <a:lnTo>
                  <a:pt x="109936" y="140581"/>
                </a:lnTo>
                <a:lnTo>
                  <a:pt x="82331" y="174412"/>
                </a:lnTo>
                <a:lnTo>
                  <a:pt x="58259" y="210989"/>
                </a:lnTo>
                <a:lnTo>
                  <a:pt x="37979" y="250051"/>
                </a:lnTo>
                <a:lnTo>
                  <a:pt x="21754" y="291340"/>
                </a:lnTo>
                <a:lnTo>
                  <a:pt x="9842" y="334593"/>
                </a:lnTo>
                <a:lnTo>
                  <a:pt x="2503" y="379553"/>
                </a:lnTo>
                <a:lnTo>
                  <a:pt x="0" y="425957"/>
                </a:lnTo>
                <a:lnTo>
                  <a:pt x="2503" y="472362"/>
                </a:lnTo>
                <a:lnTo>
                  <a:pt x="9842" y="517322"/>
                </a:lnTo>
                <a:lnTo>
                  <a:pt x="21754" y="560575"/>
                </a:lnTo>
                <a:lnTo>
                  <a:pt x="37979" y="601864"/>
                </a:lnTo>
                <a:lnTo>
                  <a:pt x="58259" y="640926"/>
                </a:lnTo>
                <a:lnTo>
                  <a:pt x="82331" y="677503"/>
                </a:lnTo>
                <a:lnTo>
                  <a:pt x="109936" y="711334"/>
                </a:lnTo>
                <a:lnTo>
                  <a:pt x="140813" y="742158"/>
                </a:lnTo>
                <a:lnTo>
                  <a:pt x="174703" y="769717"/>
                </a:lnTo>
                <a:lnTo>
                  <a:pt x="211344" y="793749"/>
                </a:lnTo>
                <a:lnTo>
                  <a:pt x="250478" y="813996"/>
                </a:lnTo>
                <a:lnTo>
                  <a:pt x="291842" y="830195"/>
                </a:lnTo>
                <a:lnTo>
                  <a:pt x="335177" y="842089"/>
                </a:lnTo>
                <a:lnTo>
                  <a:pt x="380223" y="849415"/>
                </a:lnTo>
                <a:lnTo>
                  <a:pt x="426719" y="851915"/>
                </a:lnTo>
                <a:lnTo>
                  <a:pt x="473216" y="849415"/>
                </a:lnTo>
                <a:lnTo>
                  <a:pt x="518262" y="842089"/>
                </a:lnTo>
                <a:lnTo>
                  <a:pt x="561597" y="830195"/>
                </a:lnTo>
                <a:lnTo>
                  <a:pt x="602961" y="813996"/>
                </a:lnTo>
                <a:lnTo>
                  <a:pt x="642095" y="793749"/>
                </a:lnTo>
                <a:lnTo>
                  <a:pt x="678736" y="769717"/>
                </a:lnTo>
                <a:lnTo>
                  <a:pt x="712626" y="742158"/>
                </a:lnTo>
                <a:lnTo>
                  <a:pt x="743503" y="711334"/>
                </a:lnTo>
                <a:lnTo>
                  <a:pt x="771108" y="677503"/>
                </a:lnTo>
                <a:lnTo>
                  <a:pt x="795180" y="640926"/>
                </a:lnTo>
                <a:lnTo>
                  <a:pt x="815460" y="601864"/>
                </a:lnTo>
                <a:lnTo>
                  <a:pt x="831685" y="560575"/>
                </a:lnTo>
                <a:lnTo>
                  <a:pt x="843597" y="517322"/>
                </a:lnTo>
                <a:lnTo>
                  <a:pt x="850936" y="472362"/>
                </a:lnTo>
                <a:lnTo>
                  <a:pt x="853440" y="425957"/>
                </a:lnTo>
                <a:lnTo>
                  <a:pt x="850936" y="379553"/>
                </a:lnTo>
                <a:lnTo>
                  <a:pt x="843597" y="334593"/>
                </a:lnTo>
                <a:lnTo>
                  <a:pt x="831685" y="291340"/>
                </a:lnTo>
                <a:lnTo>
                  <a:pt x="815460" y="250051"/>
                </a:lnTo>
                <a:lnTo>
                  <a:pt x="795180" y="210989"/>
                </a:lnTo>
                <a:lnTo>
                  <a:pt x="771108" y="174412"/>
                </a:lnTo>
                <a:lnTo>
                  <a:pt x="743503" y="140581"/>
                </a:lnTo>
                <a:lnTo>
                  <a:pt x="712626" y="109757"/>
                </a:lnTo>
                <a:lnTo>
                  <a:pt x="678736" y="82198"/>
                </a:lnTo>
                <a:lnTo>
                  <a:pt x="642095" y="58166"/>
                </a:lnTo>
                <a:lnTo>
                  <a:pt x="602961" y="37919"/>
                </a:lnTo>
                <a:lnTo>
                  <a:pt x="561597" y="21720"/>
                </a:lnTo>
                <a:lnTo>
                  <a:pt x="518262" y="9826"/>
                </a:lnTo>
                <a:lnTo>
                  <a:pt x="473216" y="2500"/>
                </a:lnTo>
                <a:lnTo>
                  <a:pt x="42671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6072" y="3430523"/>
            <a:ext cx="853440" cy="852169"/>
          </a:xfrm>
          <a:custGeom>
            <a:avLst/>
            <a:gdLst/>
            <a:ahLst/>
            <a:cxnLst/>
            <a:rect l="l" t="t" r="r" b="b"/>
            <a:pathLst>
              <a:path w="853440" h="852170">
                <a:moveTo>
                  <a:pt x="0" y="425957"/>
                </a:moveTo>
                <a:lnTo>
                  <a:pt x="2503" y="379553"/>
                </a:lnTo>
                <a:lnTo>
                  <a:pt x="9842" y="334593"/>
                </a:lnTo>
                <a:lnTo>
                  <a:pt x="21754" y="291340"/>
                </a:lnTo>
                <a:lnTo>
                  <a:pt x="37979" y="250051"/>
                </a:lnTo>
                <a:lnTo>
                  <a:pt x="58259" y="210989"/>
                </a:lnTo>
                <a:lnTo>
                  <a:pt x="82331" y="174412"/>
                </a:lnTo>
                <a:lnTo>
                  <a:pt x="109936" y="140581"/>
                </a:lnTo>
                <a:lnTo>
                  <a:pt x="140813" y="109757"/>
                </a:lnTo>
                <a:lnTo>
                  <a:pt x="174703" y="82198"/>
                </a:lnTo>
                <a:lnTo>
                  <a:pt x="211344" y="58166"/>
                </a:lnTo>
                <a:lnTo>
                  <a:pt x="250478" y="37919"/>
                </a:lnTo>
                <a:lnTo>
                  <a:pt x="291842" y="21720"/>
                </a:lnTo>
                <a:lnTo>
                  <a:pt x="335177" y="9826"/>
                </a:lnTo>
                <a:lnTo>
                  <a:pt x="380223" y="2500"/>
                </a:lnTo>
                <a:lnTo>
                  <a:pt x="426719" y="0"/>
                </a:lnTo>
                <a:lnTo>
                  <a:pt x="473216" y="2500"/>
                </a:lnTo>
                <a:lnTo>
                  <a:pt x="518262" y="9826"/>
                </a:lnTo>
                <a:lnTo>
                  <a:pt x="561597" y="21720"/>
                </a:lnTo>
                <a:lnTo>
                  <a:pt x="602961" y="37919"/>
                </a:lnTo>
                <a:lnTo>
                  <a:pt x="642095" y="58165"/>
                </a:lnTo>
                <a:lnTo>
                  <a:pt x="678736" y="82198"/>
                </a:lnTo>
                <a:lnTo>
                  <a:pt x="712626" y="109757"/>
                </a:lnTo>
                <a:lnTo>
                  <a:pt x="743503" y="140581"/>
                </a:lnTo>
                <a:lnTo>
                  <a:pt x="771108" y="174412"/>
                </a:lnTo>
                <a:lnTo>
                  <a:pt x="795180" y="210989"/>
                </a:lnTo>
                <a:lnTo>
                  <a:pt x="815460" y="250051"/>
                </a:lnTo>
                <a:lnTo>
                  <a:pt x="831685" y="291340"/>
                </a:lnTo>
                <a:lnTo>
                  <a:pt x="843597" y="334593"/>
                </a:lnTo>
                <a:lnTo>
                  <a:pt x="850936" y="379553"/>
                </a:lnTo>
                <a:lnTo>
                  <a:pt x="853440" y="425957"/>
                </a:lnTo>
                <a:lnTo>
                  <a:pt x="850936" y="472362"/>
                </a:lnTo>
                <a:lnTo>
                  <a:pt x="843597" y="517322"/>
                </a:lnTo>
                <a:lnTo>
                  <a:pt x="831685" y="560575"/>
                </a:lnTo>
                <a:lnTo>
                  <a:pt x="815460" y="601864"/>
                </a:lnTo>
                <a:lnTo>
                  <a:pt x="795180" y="640926"/>
                </a:lnTo>
                <a:lnTo>
                  <a:pt x="771108" y="677503"/>
                </a:lnTo>
                <a:lnTo>
                  <a:pt x="743503" y="711334"/>
                </a:lnTo>
                <a:lnTo>
                  <a:pt x="712626" y="742158"/>
                </a:lnTo>
                <a:lnTo>
                  <a:pt x="678736" y="769717"/>
                </a:lnTo>
                <a:lnTo>
                  <a:pt x="642095" y="793749"/>
                </a:lnTo>
                <a:lnTo>
                  <a:pt x="602961" y="813996"/>
                </a:lnTo>
                <a:lnTo>
                  <a:pt x="561597" y="830195"/>
                </a:lnTo>
                <a:lnTo>
                  <a:pt x="518262" y="842089"/>
                </a:lnTo>
                <a:lnTo>
                  <a:pt x="473216" y="849415"/>
                </a:lnTo>
                <a:lnTo>
                  <a:pt x="426719" y="851915"/>
                </a:lnTo>
                <a:lnTo>
                  <a:pt x="380223" y="849415"/>
                </a:lnTo>
                <a:lnTo>
                  <a:pt x="335177" y="842089"/>
                </a:lnTo>
                <a:lnTo>
                  <a:pt x="291842" y="830195"/>
                </a:lnTo>
                <a:lnTo>
                  <a:pt x="250478" y="813996"/>
                </a:lnTo>
                <a:lnTo>
                  <a:pt x="211344" y="793749"/>
                </a:lnTo>
                <a:lnTo>
                  <a:pt x="174703" y="769717"/>
                </a:lnTo>
                <a:lnTo>
                  <a:pt x="140813" y="742158"/>
                </a:lnTo>
                <a:lnTo>
                  <a:pt x="109936" y="711334"/>
                </a:lnTo>
                <a:lnTo>
                  <a:pt x="82331" y="677503"/>
                </a:lnTo>
                <a:lnTo>
                  <a:pt x="58259" y="640926"/>
                </a:lnTo>
                <a:lnTo>
                  <a:pt x="37979" y="601864"/>
                </a:lnTo>
                <a:lnTo>
                  <a:pt x="21754" y="560575"/>
                </a:lnTo>
                <a:lnTo>
                  <a:pt x="9842" y="517322"/>
                </a:lnTo>
                <a:lnTo>
                  <a:pt x="2503" y="472362"/>
                </a:lnTo>
                <a:lnTo>
                  <a:pt x="0" y="425957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7577" y="3675126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0"/>
                </a:moveTo>
                <a:lnTo>
                  <a:pt x="0" y="364744"/>
                </a:lnTo>
              </a:path>
            </a:pathLst>
          </a:custGeom>
          <a:ln w="47244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5330" y="3578272"/>
            <a:ext cx="555625" cy="556895"/>
          </a:xfrm>
          <a:custGeom>
            <a:avLst/>
            <a:gdLst/>
            <a:ahLst/>
            <a:cxnLst/>
            <a:rect l="l" t="t" r="r" b="b"/>
            <a:pathLst>
              <a:path w="555625" h="556895">
                <a:moveTo>
                  <a:pt x="143000" y="371427"/>
                </a:moveTo>
                <a:lnTo>
                  <a:pt x="100283" y="371427"/>
                </a:lnTo>
                <a:lnTo>
                  <a:pt x="116531" y="397432"/>
                </a:lnTo>
                <a:lnTo>
                  <a:pt x="136170" y="420592"/>
                </a:lnTo>
                <a:lnTo>
                  <a:pt x="158976" y="440346"/>
                </a:lnTo>
                <a:lnTo>
                  <a:pt x="184726" y="456136"/>
                </a:lnTo>
                <a:lnTo>
                  <a:pt x="153357" y="532336"/>
                </a:lnTo>
                <a:lnTo>
                  <a:pt x="151980" y="538999"/>
                </a:lnTo>
                <a:lnTo>
                  <a:pt x="153206" y="545639"/>
                </a:lnTo>
                <a:lnTo>
                  <a:pt x="156920" y="551374"/>
                </a:lnTo>
                <a:lnTo>
                  <a:pt x="163009" y="555323"/>
                </a:lnTo>
                <a:lnTo>
                  <a:pt x="165422" y="556593"/>
                </a:lnTo>
                <a:lnTo>
                  <a:pt x="177487" y="556593"/>
                </a:lnTo>
                <a:lnTo>
                  <a:pt x="183506" y="552910"/>
                </a:lnTo>
                <a:lnTo>
                  <a:pt x="185932" y="545639"/>
                </a:lnTo>
                <a:lnTo>
                  <a:pt x="217288" y="469471"/>
                </a:lnTo>
                <a:lnTo>
                  <a:pt x="375965" y="469471"/>
                </a:lnTo>
                <a:lnTo>
                  <a:pt x="370476" y="456136"/>
                </a:lnTo>
                <a:lnTo>
                  <a:pt x="391717" y="442801"/>
                </a:lnTo>
                <a:lnTo>
                  <a:pt x="277601" y="442801"/>
                </a:lnTo>
                <a:lnTo>
                  <a:pt x="233945" y="436915"/>
                </a:lnTo>
                <a:lnTo>
                  <a:pt x="194546" y="420312"/>
                </a:lnTo>
                <a:lnTo>
                  <a:pt x="161046" y="394573"/>
                </a:lnTo>
                <a:lnTo>
                  <a:pt x="143000" y="371427"/>
                </a:lnTo>
                <a:close/>
              </a:path>
              <a:path w="555625" h="556895">
                <a:moveTo>
                  <a:pt x="375965" y="469471"/>
                </a:moveTo>
                <a:lnTo>
                  <a:pt x="337913" y="469471"/>
                </a:lnTo>
                <a:lnTo>
                  <a:pt x="369269" y="545671"/>
                </a:lnTo>
                <a:lnTo>
                  <a:pt x="371682" y="552910"/>
                </a:lnTo>
                <a:lnTo>
                  <a:pt x="378921" y="556593"/>
                </a:lnTo>
                <a:lnTo>
                  <a:pt x="389780" y="556593"/>
                </a:lnTo>
                <a:lnTo>
                  <a:pt x="392193" y="555323"/>
                </a:lnTo>
                <a:lnTo>
                  <a:pt x="397773" y="551374"/>
                </a:lnTo>
                <a:lnTo>
                  <a:pt x="401543" y="545639"/>
                </a:lnTo>
                <a:lnTo>
                  <a:pt x="403051" y="538999"/>
                </a:lnTo>
                <a:lnTo>
                  <a:pt x="401845" y="532336"/>
                </a:lnTo>
                <a:lnTo>
                  <a:pt x="375965" y="469471"/>
                </a:lnTo>
                <a:close/>
              </a:path>
              <a:path w="555625" h="556895">
                <a:moveTo>
                  <a:pt x="337913" y="469471"/>
                </a:moveTo>
                <a:lnTo>
                  <a:pt x="217288" y="469471"/>
                </a:lnTo>
                <a:lnTo>
                  <a:pt x="231802" y="473497"/>
                </a:lnTo>
                <a:lnTo>
                  <a:pt x="246540" y="476535"/>
                </a:lnTo>
                <a:lnTo>
                  <a:pt x="261730" y="478454"/>
                </a:lnTo>
                <a:lnTo>
                  <a:pt x="277601" y="479123"/>
                </a:lnTo>
                <a:lnTo>
                  <a:pt x="293466" y="478454"/>
                </a:lnTo>
                <a:lnTo>
                  <a:pt x="308657" y="476535"/>
                </a:lnTo>
                <a:lnTo>
                  <a:pt x="323397" y="473497"/>
                </a:lnTo>
                <a:lnTo>
                  <a:pt x="337913" y="469471"/>
                </a:lnTo>
                <a:close/>
              </a:path>
              <a:path w="555625" h="556895">
                <a:moveTo>
                  <a:pt x="391379" y="112601"/>
                </a:moveTo>
                <a:lnTo>
                  <a:pt x="277601" y="112601"/>
                </a:lnTo>
                <a:lnTo>
                  <a:pt x="321252" y="118487"/>
                </a:lnTo>
                <a:lnTo>
                  <a:pt x="360649" y="135094"/>
                </a:lnTo>
                <a:lnTo>
                  <a:pt x="394150" y="160845"/>
                </a:lnTo>
                <a:lnTo>
                  <a:pt x="420113" y="194163"/>
                </a:lnTo>
                <a:lnTo>
                  <a:pt x="436894" y="233471"/>
                </a:lnTo>
                <a:lnTo>
                  <a:pt x="442853" y="277193"/>
                </a:lnTo>
                <a:lnTo>
                  <a:pt x="436894" y="320946"/>
                </a:lnTo>
                <a:lnTo>
                  <a:pt x="420113" y="360430"/>
                </a:lnTo>
                <a:lnTo>
                  <a:pt x="394150" y="394001"/>
                </a:lnTo>
                <a:lnTo>
                  <a:pt x="360649" y="420016"/>
                </a:lnTo>
                <a:lnTo>
                  <a:pt x="321252" y="436831"/>
                </a:lnTo>
                <a:lnTo>
                  <a:pt x="277601" y="442801"/>
                </a:lnTo>
                <a:lnTo>
                  <a:pt x="391717" y="442801"/>
                </a:lnTo>
                <a:lnTo>
                  <a:pt x="396395" y="439864"/>
                </a:lnTo>
                <a:lnTo>
                  <a:pt x="419483" y="420163"/>
                </a:lnTo>
                <a:lnTo>
                  <a:pt x="439179" y="397271"/>
                </a:lnTo>
                <a:lnTo>
                  <a:pt x="454918" y="371427"/>
                </a:lnTo>
                <a:lnTo>
                  <a:pt x="547728" y="371427"/>
                </a:lnTo>
                <a:lnTo>
                  <a:pt x="544174" y="369014"/>
                </a:lnTo>
                <a:lnTo>
                  <a:pt x="468177" y="337645"/>
                </a:lnTo>
                <a:lnTo>
                  <a:pt x="472230" y="323056"/>
                </a:lnTo>
                <a:lnTo>
                  <a:pt x="475265" y="308276"/>
                </a:lnTo>
                <a:lnTo>
                  <a:pt x="477169" y="293068"/>
                </a:lnTo>
                <a:lnTo>
                  <a:pt x="477829" y="277193"/>
                </a:lnTo>
                <a:lnTo>
                  <a:pt x="477169" y="261780"/>
                </a:lnTo>
                <a:lnTo>
                  <a:pt x="475265" y="246475"/>
                </a:lnTo>
                <a:lnTo>
                  <a:pt x="472230" y="231384"/>
                </a:lnTo>
                <a:lnTo>
                  <a:pt x="468177" y="216614"/>
                </a:lnTo>
                <a:lnTo>
                  <a:pt x="544174" y="185245"/>
                </a:lnTo>
                <a:lnTo>
                  <a:pt x="545977" y="183975"/>
                </a:lnTo>
                <a:lnTo>
                  <a:pt x="454918" y="183975"/>
                </a:lnTo>
                <a:lnTo>
                  <a:pt x="438670" y="158204"/>
                </a:lnTo>
                <a:lnTo>
                  <a:pt x="419031" y="135350"/>
                </a:lnTo>
                <a:lnTo>
                  <a:pt x="396225" y="115663"/>
                </a:lnTo>
                <a:lnTo>
                  <a:pt x="391379" y="112601"/>
                </a:lnTo>
                <a:close/>
              </a:path>
              <a:path w="555625" h="556895">
                <a:moveTo>
                  <a:pt x="17653" y="152400"/>
                </a:moveTo>
                <a:lnTo>
                  <a:pt x="11021" y="153622"/>
                </a:lnTo>
                <a:lnTo>
                  <a:pt x="5295" y="157321"/>
                </a:lnTo>
                <a:lnTo>
                  <a:pt x="1376" y="163401"/>
                </a:lnTo>
                <a:lnTo>
                  <a:pt x="0" y="170082"/>
                </a:lnTo>
                <a:lnTo>
                  <a:pt x="1225" y="176752"/>
                </a:lnTo>
                <a:lnTo>
                  <a:pt x="4939" y="182493"/>
                </a:lnTo>
                <a:lnTo>
                  <a:pt x="11028" y="186388"/>
                </a:lnTo>
                <a:lnTo>
                  <a:pt x="87012" y="217884"/>
                </a:lnTo>
                <a:lnTo>
                  <a:pt x="82959" y="232419"/>
                </a:lnTo>
                <a:lnTo>
                  <a:pt x="79924" y="247205"/>
                </a:lnTo>
                <a:lnTo>
                  <a:pt x="78020" y="262443"/>
                </a:lnTo>
                <a:lnTo>
                  <a:pt x="77360" y="278336"/>
                </a:lnTo>
                <a:lnTo>
                  <a:pt x="78020" y="293747"/>
                </a:lnTo>
                <a:lnTo>
                  <a:pt x="79924" y="309038"/>
                </a:lnTo>
                <a:lnTo>
                  <a:pt x="82959" y="324092"/>
                </a:lnTo>
                <a:lnTo>
                  <a:pt x="87012" y="338788"/>
                </a:lnTo>
                <a:lnTo>
                  <a:pt x="11028" y="370284"/>
                </a:lnTo>
                <a:lnTo>
                  <a:pt x="5448" y="374233"/>
                </a:lnTo>
                <a:lnTo>
                  <a:pt x="1677" y="379968"/>
                </a:lnTo>
                <a:lnTo>
                  <a:pt x="169" y="386607"/>
                </a:lnTo>
                <a:lnTo>
                  <a:pt x="1376" y="393271"/>
                </a:lnTo>
                <a:lnTo>
                  <a:pt x="3789" y="400510"/>
                </a:lnTo>
                <a:lnTo>
                  <a:pt x="11028" y="404193"/>
                </a:lnTo>
                <a:lnTo>
                  <a:pt x="21873" y="404193"/>
                </a:lnTo>
                <a:lnTo>
                  <a:pt x="24286" y="402923"/>
                </a:lnTo>
                <a:lnTo>
                  <a:pt x="100283" y="371427"/>
                </a:lnTo>
                <a:lnTo>
                  <a:pt x="143000" y="371427"/>
                </a:lnTo>
                <a:lnTo>
                  <a:pt x="135086" y="361276"/>
                </a:lnTo>
                <a:lnTo>
                  <a:pt x="118306" y="322004"/>
                </a:lnTo>
                <a:lnTo>
                  <a:pt x="112348" y="278336"/>
                </a:lnTo>
                <a:lnTo>
                  <a:pt x="118306" y="234574"/>
                </a:lnTo>
                <a:lnTo>
                  <a:pt x="135086" y="195066"/>
                </a:lnTo>
                <a:lnTo>
                  <a:pt x="142674" y="185245"/>
                </a:lnTo>
                <a:lnTo>
                  <a:pt x="100283" y="185245"/>
                </a:lnTo>
                <a:lnTo>
                  <a:pt x="24286" y="153749"/>
                </a:lnTo>
                <a:lnTo>
                  <a:pt x="17653" y="152400"/>
                </a:lnTo>
                <a:close/>
              </a:path>
              <a:path w="555625" h="556895">
                <a:moveTo>
                  <a:pt x="547728" y="371427"/>
                </a:moveTo>
                <a:lnTo>
                  <a:pt x="454918" y="371427"/>
                </a:lnTo>
                <a:lnTo>
                  <a:pt x="530902" y="402923"/>
                </a:lnTo>
                <a:lnTo>
                  <a:pt x="533315" y="404193"/>
                </a:lnTo>
                <a:lnTo>
                  <a:pt x="545431" y="404193"/>
                </a:lnTo>
                <a:lnTo>
                  <a:pt x="551400" y="400510"/>
                </a:lnTo>
                <a:lnTo>
                  <a:pt x="553813" y="393271"/>
                </a:lnTo>
                <a:lnTo>
                  <a:pt x="555055" y="385391"/>
                </a:lnTo>
                <a:lnTo>
                  <a:pt x="553561" y="378428"/>
                </a:lnTo>
                <a:lnTo>
                  <a:pt x="549782" y="372822"/>
                </a:lnTo>
                <a:lnTo>
                  <a:pt x="547728" y="371427"/>
                </a:lnTo>
                <a:close/>
              </a:path>
              <a:path w="555625" h="556895">
                <a:moveTo>
                  <a:pt x="169644" y="178"/>
                </a:moveTo>
                <a:lnTo>
                  <a:pt x="163009" y="1349"/>
                </a:lnTo>
                <a:lnTo>
                  <a:pt x="157429" y="5316"/>
                </a:lnTo>
                <a:lnTo>
                  <a:pt x="153658" y="11080"/>
                </a:lnTo>
                <a:lnTo>
                  <a:pt x="152150" y="17726"/>
                </a:lnTo>
                <a:lnTo>
                  <a:pt x="153357" y="24336"/>
                </a:lnTo>
                <a:lnTo>
                  <a:pt x="184726" y="100536"/>
                </a:lnTo>
                <a:lnTo>
                  <a:pt x="158807" y="116861"/>
                </a:lnTo>
                <a:lnTo>
                  <a:pt x="135718" y="136556"/>
                </a:lnTo>
                <a:lnTo>
                  <a:pt x="116022" y="159418"/>
                </a:lnTo>
                <a:lnTo>
                  <a:pt x="100283" y="185245"/>
                </a:lnTo>
                <a:lnTo>
                  <a:pt x="142674" y="185245"/>
                </a:lnTo>
                <a:lnTo>
                  <a:pt x="161046" y="161464"/>
                </a:lnTo>
                <a:lnTo>
                  <a:pt x="194546" y="135419"/>
                </a:lnTo>
                <a:lnTo>
                  <a:pt x="233945" y="118580"/>
                </a:lnTo>
                <a:lnTo>
                  <a:pt x="277601" y="112601"/>
                </a:lnTo>
                <a:lnTo>
                  <a:pt x="391379" y="112601"/>
                </a:lnTo>
                <a:lnTo>
                  <a:pt x="370476" y="99393"/>
                </a:lnTo>
                <a:lnTo>
                  <a:pt x="375571" y="87201"/>
                </a:lnTo>
                <a:lnTo>
                  <a:pt x="217288" y="87201"/>
                </a:lnTo>
                <a:lnTo>
                  <a:pt x="185919" y="11001"/>
                </a:lnTo>
                <a:lnTo>
                  <a:pt x="182006" y="5457"/>
                </a:lnTo>
                <a:lnTo>
                  <a:pt x="176278" y="1698"/>
                </a:lnTo>
                <a:lnTo>
                  <a:pt x="169644" y="178"/>
                </a:lnTo>
                <a:close/>
              </a:path>
              <a:path w="555625" h="556895">
                <a:moveTo>
                  <a:pt x="537545" y="151364"/>
                </a:moveTo>
                <a:lnTo>
                  <a:pt x="530902" y="152606"/>
                </a:lnTo>
                <a:lnTo>
                  <a:pt x="454918" y="183975"/>
                </a:lnTo>
                <a:lnTo>
                  <a:pt x="545977" y="183975"/>
                </a:lnTo>
                <a:lnTo>
                  <a:pt x="549782" y="181296"/>
                </a:lnTo>
                <a:lnTo>
                  <a:pt x="553561" y="175561"/>
                </a:lnTo>
                <a:lnTo>
                  <a:pt x="555055" y="168921"/>
                </a:lnTo>
                <a:lnTo>
                  <a:pt x="553813" y="162258"/>
                </a:lnTo>
                <a:lnTo>
                  <a:pt x="549921" y="156642"/>
                </a:lnTo>
                <a:lnTo>
                  <a:pt x="544191" y="152860"/>
                </a:lnTo>
                <a:lnTo>
                  <a:pt x="537545" y="151364"/>
                </a:lnTo>
                <a:close/>
              </a:path>
              <a:path w="555625" h="556895">
                <a:moveTo>
                  <a:pt x="277601" y="77549"/>
                </a:moveTo>
                <a:lnTo>
                  <a:pt x="261730" y="78218"/>
                </a:lnTo>
                <a:lnTo>
                  <a:pt x="246540" y="80137"/>
                </a:lnTo>
                <a:lnTo>
                  <a:pt x="231802" y="83175"/>
                </a:lnTo>
                <a:lnTo>
                  <a:pt x="217288" y="87201"/>
                </a:lnTo>
                <a:lnTo>
                  <a:pt x="337913" y="87201"/>
                </a:lnTo>
                <a:lnTo>
                  <a:pt x="323397" y="83175"/>
                </a:lnTo>
                <a:lnTo>
                  <a:pt x="308657" y="80137"/>
                </a:lnTo>
                <a:lnTo>
                  <a:pt x="293466" y="78218"/>
                </a:lnTo>
                <a:lnTo>
                  <a:pt x="277601" y="77549"/>
                </a:lnTo>
                <a:close/>
              </a:path>
              <a:path w="555625" h="556895">
                <a:moveTo>
                  <a:pt x="385557" y="0"/>
                </a:moveTo>
                <a:lnTo>
                  <a:pt x="378921" y="1222"/>
                </a:lnTo>
                <a:lnTo>
                  <a:pt x="373190" y="4921"/>
                </a:lnTo>
                <a:lnTo>
                  <a:pt x="369269" y="11001"/>
                </a:lnTo>
                <a:lnTo>
                  <a:pt x="337913" y="87201"/>
                </a:lnTo>
                <a:lnTo>
                  <a:pt x="375571" y="87201"/>
                </a:lnTo>
                <a:lnTo>
                  <a:pt x="401845" y="24336"/>
                </a:lnTo>
                <a:lnTo>
                  <a:pt x="403221" y="17726"/>
                </a:lnTo>
                <a:lnTo>
                  <a:pt x="401996" y="11080"/>
                </a:lnTo>
                <a:lnTo>
                  <a:pt x="398282" y="5316"/>
                </a:lnTo>
                <a:lnTo>
                  <a:pt x="392193" y="1349"/>
                </a:lnTo>
                <a:lnTo>
                  <a:pt x="385557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2281" y="3736721"/>
            <a:ext cx="245757" cy="247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49195" y="4372355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594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20367" y="4843271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51435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6072" y="4418076"/>
            <a:ext cx="853440" cy="852169"/>
          </a:xfrm>
          <a:custGeom>
            <a:avLst/>
            <a:gdLst/>
            <a:ahLst/>
            <a:cxnLst/>
            <a:rect l="l" t="t" r="r" b="b"/>
            <a:pathLst>
              <a:path w="853440" h="852170">
                <a:moveTo>
                  <a:pt x="426719" y="0"/>
                </a:moveTo>
                <a:lnTo>
                  <a:pt x="380223" y="2500"/>
                </a:lnTo>
                <a:lnTo>
                  <a:pt x="335177" y="9826"/>
                </a:lnTo>
                <a:lnTo>
                  <a:pt x="291842" y="21720"/>
                </a:lnTo>
                <a:lnTo>
                  <a:pt x="250478" y="37919"/>
                </a:lnTo>
                <a:lnTo>
                  <a:pt x="211344" y="58166"/>
                </a:lnTo>
                <a:lnTo>
                  <a:pt x="174703" y="82198"/>
                </a:lnTo>
                <a:lnTo>
                  <a:pt x="140813" y="109757"/>
                </a:lnTo>
                <a:lnTo>
                  <a:pt x="109936" y="140581"/>
                </a:lnTo>
                <a:lnTo>
                  <a:pt x="82331" y="174412"/>
                </a:lnTo>
                <a:lnTo>
                  <a:pt x="58259" y="210989"/>
                </a:lnTo>
                <a:lnTo>
                  <a:pt x="37979" y="250051"/>
                </a:lnTo>
                <a:lnTo>
                  <a:pt x="21754" y="291340"/>
                </a:lnTo>
                <a:lnTo>
                  <a:pt x="9842" y="334593"/>
                </a:lnTo>
                <a:lnTo>
                  <a:pt x="2503" y="379553"/>
                </a:lnTo>
                <a:lnTo>
                  <a:pt x="0" y="425957"/>
                </a:lnTo>
                <a:lnTo>
                  <a:pt x="2503" y="472362"/>
                </a:lnTo>
                <a:lnTo>
                  <a:pt x="9842" y="517322"/>
                </a:lnTo>
                <a:lnTo>
                  <a:pt x="21754" y="560575"/>
                </a:lnTo>
                <a:lnTo>
                  <a:pt x="37979" y="601864"/>
                </a:lnTo>
                <a:lnTo>
                  <a:pt x="58259" y="640926"/>
                </a:lnTo>
                <a:lnTo>
                  <a:pt x="82331" y="677503"/>
                </a:lnTo>
                <a:lnTo>
                  <a:pt x="109936" y="711334"/>
                </a:lnTo>
                <a:lnTo>
                  <a:pt x="140813" y="742158"/>
                </a:lnTo>
                <a:lnTo>
                  <a:pt x="174703" y="769717"/>
                </a:lnTo>
                <a:lnTo>
                  <a:pt x="211344" y="793749"/>
                </a:lnTo>
                <a:lnTo>
                  <a:pt x="250478" y="813996"/>
                </a:lnTo>
                <a:lnTo>
                  <a:pt x="291842" y="830195"/>
                </a:lnTo>
                <a:lnTo>
                  <a:pt x="335177" y="842089"/>
                </a:lnTo>
                <a:lnTo>
                  <a:pt x="380223" y="849415"/>
                </a:lnTo>
                <a:lnTo>
                  <a:pt x="426719" y="851916"/>
                </a:lnTo>
                <a:lnTo>
                  <a:pt x="473216" y="849415"/>
                </a:lnTo>
                <a:lnTo>
                  <a:pt x="518262" y="842089"/>
                </a:lnTo>
                <a:lnTo>
                  <a:pt x="561597" y="830195"/>
                </a:lnTo>
                <a:lnTo>
                  <a:pt x="602961" y="813996"/>
                </a:lnTo>
                <a:lnTo>
                  <a:pt x="642095" y="793749"/>
                </a:lnTo>
                <a:lnTo>
                  <a:pt x="678736" y="769717"/>
                </a:lnTo>
                <a:lnTo>
                  <a:pt x="712626" y="742158"/>
                </a:lnTo>
                <a:lnTo>
                  <a:pt x="743503" y="711334"/>
                </a:lnTo>
                <a:lnTo>
                  <a:pt x="771108" y="677503"/>
                </a:lnTo>
                <a:lnTo>
                  <a:pt x="795180" y="640926"/>
                </a:lnTo>
                <a:lnTo>
                  <a:pt x="815460" y="601864"/>
                </a:lnTo>
                <a:lnTo>
                  <a:pt x="831685" y="560575"/>
                </a:lnTo>
                <a:lnTo>
                  <a:pt x="843597" y="517322"/>
                </a:lnTo>
                <a:lnTo>
                  <a:pt x="850936" y="472362"/>
                </a:lnTo>
                <a:lnTo>
                  <a:pt x="853440" y="425957"/>
                </a:lnTo>
                <a:lnTo>
                  <a:pt x="850936" y="379553"/>
                </a:lnTo>
                <a:lnTo>
                  <a:pt x="843597" y="334593"/>
                </a:lnTo>
                <a:lnTo>
                  <a:pt x="831685" y="291340"/>
                </a:lnTo>
                <a:lnTo>
                  <a:pt x="815460" y="250051"/>
                </a:lnTo>
                <a:lnTo>
                  <a:pt x="795180" y="210989"/>
                </a:lnTo>
                <a:lnTo>
                  <a:pt x="771108" y="174412"/>
                </a:lnTo>
                <a:lnTo>
                  <a:pt x="743503" y="140581"/>
                </a:lnTo>
                <a:lnTo>
                  <a:pt x="712626" y="109757"/>
                </a:lnTo>
                <a:lnTo>
                  <a:pt x="678736" y="82198"/>
                </a:lnTo>
                <a:lnTo>
                  <a:pt x="642095" y="58166"/>
                </a:lnTo>
                <a:lnTo>
                  <a:pt x="602961" y="37919"/>
                </a:lnTo>
                <a:lnTo>
                  <a:pt x="561597" y="21720"/>
                </a:lnTo>
                <a:lnTo>
                  <a:pt x="518262" y="9826"/>
                </a:lnTo>
                <a:lnTo>
                  <a:pt x="473216" y="2500"/>
                </a:lnTo>
                <a:lnTo>
                  <a:pt x="42671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6072" y="4418076"/>
            <a:ext cx="853440" cy="852169"/>
          </a:xfrm>
          <a:custGeom>
            <a:avLst/>
            <a:gdLst/>
            <a:ahLst/>
            <a:cxnLst/>
            <a:rect l="l" t="t" r="r" b="b"/>
            <a:pathLst>
              <a:path w="853440" h="852170">
                <a:moveTo>
                  <a:pt x="0" y="425957"/>
                </a:moveTo>
                <a:lnTo>
                  <a:pt x="2503" y="379553"/>
                </a:lnTo>
                <a:lnTo>
                  <a:pt x="9842" y="334593"/>
                </a:lnTo>
                <a:lnTo>
                  <a:pt x="21754" y="291340"/>
                </a:lnTo>
                <a:lnTo>
                  <a:pt x="37979" y="250051"/>
                </a:lnTo>
                <a:lnTo>
                  <a:pt x="58259" y="210989"/>
                </a:lnTo>
                <a:lnTo>
                  <a:pt x="82331" y="174412"/>
                </a:lnTo>
                <a:lnTo>
                  <a:pt x="109936" y="140581"/>
                </a:lnTo>
                <a:lnTo>
                  <a:pt x="140813" y="109757"/>
                </a:lnTo>
                <a:lnTo>
                  <a:pt x="174703" y="82198"/>
                </a:lnTo>
                <a:lnTo>
                  <a:pt x="211344" y="58166"/>
                </a:lnTo>
                <a:lnTo>
                  <a:pt x="250478" y="37919"/>
                </a:lnTo>
                <a:lnTo>
                  <a:pt x="291842" y="21720"/>
                </a:lnTo>
                <a:lnTo>
                  <a:pt x="335177" y="9826"/>
                </a:lnTo>
                <a:lnTo>
                  <a:pt x="380223" y="2500"/>
                </a:lnTo>
                <a:lnTo>
                  <a:pt x="426719" y="0"/>
                </a:lnTo>
                <a:lnTo>
                  <a:pt x="473216" y="2500"/>
                </a:lnTo>
                <a:lnTo>
                  <a:pt x="518262" y="9826"/>
                </a:lnTo>
                <a:lnTo>
                  <a:pt x="561597" y="21720"/>
                </a:lnTo>
                <a:lnTo>
                  <a:pt x="602961" y="37919"/>
                </a:lnTo>
                <a:lnTo>
                  <a:pt x="642095" y="58166"/>
                </a:lnTo>
                <a:lnTo>
                  <a:pt x="678736" y="82198"/>
                </a:lnTo>
                <a:lnTo>
                  <a:pt x="712626" y="109757"/>
                </a:lnTo>
                <a:lnTo>
                  <a:pt x="743503" y="140581"/>
                </a:lnTo>
                <a:lnTo>
                  <a:pt x="771108" y="174412"/>
                </a:lnTo>
                <a:lnTo>
                  <a:pt x="795180" y="210989"/>
                </a:lnTo>
                <a:lnTo>
                  <a:pt x="815460" y="250051"/>
                </a:lnTo>
                <a:lnTo>
                  <a:pt x="831685" y="291340"/>
                </a:lnTo>
                <a:lnTo>
                  <a:pt x="843597" y="334593"/>
                </a:lnTo>
                <a:lnTo>
                  <a:pt x="850936" y="379553"/>
                </a:lnTo>
                <a:lnTo>
                  <a:pt x="853440" y="425957"/>
                </a:lnTo>
                <a:lnTo>
                  <a:pt x="850936" y="472362"/>
                </a:lnTo>
                <a:lnTo>
                  <a:pt x="843597" y="517322"/>
                </a:lnTo>
                <a:lnTo>
                  <a:pt x="831685" y="560575"/>
                </a:lnTo>
                <a:lnTo>
                  <a:pt x="815460" y="601864"/>
                </a:lnTo>
                <a:lnTo>
                  <a:pt x="795180" y="640926"/>
                </a:lnTo>
                <a:lnTo>
                  <a:pt x="771108" y="677503"/>
                </a:lnTo>
                <a:lnTo>
                  <a:pt x="743503" y="711334"/>
                </a:lnTo>
                <a:lnTo>
                  <a:pt x="712626" y="742158"/>
                </a:lnTo>
                <a:lnTo>
                  <a:pt x="678736" y="769717"/>
                </a:lnTo>
                <a:lnTo>
                  <a:pt x="642095" y="793749"/>
                </a:lnTo>
                <a:lnTo>
                  <a:pt x="602961" y="813996"/>
                </a:lnTo>
                <a:lnTo>
                  <a:pt x="561597" y="830195"/>
                </a:lnTo>
                <a:lnTo>
                  <a:pt x="518262" y="842089"/>
                </a:lnTo>
                <a:lnTo>
                  <a:pt x="473216" y="849415"/>
                </a:lnTo>
                <a:lnTo>
                  <a:pt x="426719" y="851916"/>
                </a:lnTo>
                <a:lnTo>
                  <a:pt x="380223" y="849415"/>
                </a:lnTo>
                <a:lnTo>
                  <a:pt x="335177" y="842089"/>
                </a:lnTo>
                <a:lnTo>
                  <a:pt x="291842" y="830195"/>
                </a:lnTo>
                <a:lnTo>
                  <a:pt x="250478" y="813996"/>
                </a:lnTo>
                <a:lnTo>
                  <a:pt x="211344" y="793749"/>
                </a:lnTo>
                <a:lnTo>
                  <a:pt x="174703" y="769717"/>
                </a:lnTo>
                <a:lnTo>
                  <a:pt x="140813" y="742158"/>
                </a:lnTo>
                <a:lnTo>
                  <a:pt x="109936" y="711334"/>
                </a:lnTo>
                <a:lnTo>
                  <a:pt x="82331" y="677503"/>
                </a:lnTo>
                <a:lnTo>
                  <a:pt x="58259" y="640926"/>
                </a:lnTo>
                <a:lnTo>
                  <a:pt x="37979" y="601864"/>
                </a:lnTo>
                <a:lnTo>
                  <a:pt x="21754" y="560575"/>
                </a:lnTo>
                <a:lnTo>
                  <a:pt x="9842" y="517322"/>
                </a:lnTo>
                <a:lnTo>
                  <a:pt x="2503" y="472362"/>
                </a:lnTo>
                <a:lnTo>
                  <a:pt x="0" y="425957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57577" y="4662678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0"/>
                </a:moveTo>
                <a:lnTo>
                  <a:pt x="0" y="364744"/>
                </a:lnTo>
              </a:path>
            </a:pathLst>
          </a:custGeom>
          <a:ln w="47244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8464" y="4561204"/>
            <a:ext cx="564515" cy="565150"/>
          </a:xfrm>
          <a:custGeom>
            <a:avLst/>
            <a:gdLst/>
            <a:ahLst/>
            <a:cxnLst/>
            <a:rect l="l" t="t" r="r" b="b"/>
            <a:pathLst>
              <a:path w="564515" h="565150">
                <a:moveTo>
                  <a:pt x="337336" y="387350"/>
                </a:moveTo>
                <a:lnTo>
                  <a:pt x="299631" y="387350"/>
                </a:lnTo>
                <a:lnTo>
                  <a:pt x="315277" y="435610"/>
                </a:lnTo>
                <a:lnTo>
                  <a:pt x="301568" y="445770"/>
                </a:lnTo>
                <a:lnTo>
                  <a:pt x="291355" y="459740"/>
                </a:lnTo>
                <a:lnTo>
                  <a:pt x="284979" y="476250"/>
                </a:lnTo>
                <a:lnTo>
                  <a:pt x="282778" y="495300"/>
                </a:lnTo>
                <a:lnTo>
                  <a:pt x="288288" y="523240"/>
                </a:lnTo>
                <a:lnTo>
                  <a:pt x="303388" y="544830"/>
                </a:lnTo>
                <a:lnTo>
                  <a:pt x="325935" y="560070"/>
                </a:lnTo>
                <a:lnTo>
                  <a:pt x="353783" y="565150"/>
                </a:lnTo>
                <a:lnTo>
                  <a:pt x="380612" y="560070"/>
                </a:lnTo>
                <a:lnTo>
                  <a:pt x="403267" y="544830"/>
                </a:lnTo>
                <a:lnTo>
                  <a:pt x="412838" y="530860"/>
                </a:lnTo>
                <a:lnTo>
                  <a:pt x="352577" y="530860"/>
                </a:lnTo>
                <a:lnTo>
                  <a:pt x="338813" y="528320"/>
                </a:lnTo>
                <a:lnTo>
                  <a:pt x="327304" y="520700"/>
                </a:lnTo>
                <a:lnTo>
                  <a:pt x="319405" y="509270"/>
                </a:lnTo>
                <a:lnTo>
                  <a:pt x="316471" y="495300"/>
                </a:lnTo>
                <a:lnTo>
                  <a:pt x="319235" y="481330"/>
                </a:lnTo>
                <a:lnTo>
                  <a:pt x="326851" y="471170"/>
                </a:lnTo>
                <a:lnTo>
                  <a:pt x="338304" y="463550"/>
                </a:lnTo>
                <a:lnTo>
                  <a:pt x="352577" y="461010"/>
                </a:lnTo>
                <a:lnTo>
                  <a:pt x="413592" y="461010"/>
                </a:lnTo>
                <a:lnTo>
                  <a:pt x="402362" y="444500"/>
                </a:lnTo>
                <a:lnTo>
                  <a:pt x="380273" y="430530"/>
                </a:lnTo>
                <a:lnTo>
                  <a:pt x="353783" y="424180"/>
                </a:lnTo>
                <a:lnTo>
                  <a:pt x="348970" y="424180"/>
                </a:lnTo>
                <a:lnTo>
                  <a:pt x="337336" y="387350"/>
                </a:lnTo>
                <a:close/>
              </a:path>
              <a:path w="564515" h="565150">
                <a:moveTo>
                  <a:pt x="413592" y="461010"/>
                </a:moveTo>
                <a:lnTo>
                  <a:pt x="352577" y="461010"/>
                </a:lnTo>
                <a:lnTo>
                  <a:pt x="366171" y="463550"/>
                </a:lnTo>
                <a:lnTo>
                  <a:pt x="377396" y="471170"/>
                </a:lnTo>
                <a:lnTo>
                  <a:pt x="385235" y="482600"/>
                </a:lnTo>
                <a:lnTo>
                  <a:pt x="388670" y="495300"/>
                </a:lnTo>
                <a:lnTo>
                  <a:pt x="385738" y="509270"/>
                </a:lnTo>
                <a:lnTo>
                  <a:pt x="377844" y="519430"/>
                </a:lnTo>
                <a:lnTo>
                  <a:pt x="366339" y="528320"/>
                </a:lnTo>
                <a:lnTo>
                  <a:pt x="352577" y="530860"/>
                </a:lnTo>
                <a:lnTo>
                  <a:pt x="412838" y="530860"/>
                </a:lnTo>
                <a:lnTo>
                  <a:pt x="418929" y="521970"/>
                </a:lnTo>
                <a:lnTo>
                  <a:pt x="424776" y="494030"/>
                </a:lnTo>
                <a:lnTo>
                  <a:pt x="417911" y="467360"/>
                </a:lnTo>
                <a:lnTo>
                  <a:pt x="413592" y="461010"/>
                </a:lnTo>
                <a:close/>
              </a:path>
              <a:path w="564515" h="565150">
                <a:moveTo>
                  <a:pt x="70992" y="317500"/>
                </a:moveTo>
                <a:lnTo>
                  <a:pt x="44164" y="322580"/>
                </a:lnTo>
                <a:lnTo>
                  <a:pt x="21509" y="337820"/>
                </a:lnTo>
                <a:lnTo>
                  <a:pt x="5847" y="360680"/>
                </a:lnTo>
                <a:lnTo>
                  <a:pt x="0" y="387350"/>
                </a:lnTo>
                <a:lnTo>
                  <a:pt x="5509" y="415290"/>
                </a:lnTo>
                <a:lnTo>
                  <a:pt x="20608" y="438150"/>
                </a:lnTo>
                <a:lnTo>
                  <a:pt x="43151" y="453390"/>
                </a:lnTo>
                <a:lnTo>
                  <a:pt x="70992" y="459740"/>
                </a:lnTo>
                <a:lnTo>
                  <a:pt x="98841" y="453390"/>
                </a:lnTo>
                <a:lnTo>
                  <a:pt x="121388" y="438150"/>
                </a:lnTo>
                <a:lnTo>
                  <a:pt x="129777" y="425450"/>
                </a:lnTo>
                <a:lnTo>
                  <a:pt x="72199" y="425450"/>
                </a:lnTo>
                <a:lnTo>
                  <a:pt x="58437" y="422910"/>
                </a:lnTo>
                <a:lnTo>
                  <a:pt x="46932" y="415290"/>
                </a:lnTo>
                <a:lnTo>
                  <a:pt x="39038" y="402590"/>
                </a:lnTo>
                <a:lnTo>
                  <a:pt x="36106" y="388620"/>
                </a:lnTo>
                <a:lnTo>
                  <a:pt x="39038" y="375920"/>
                </a:lnTo>
                <a:lnTo>
                  <a:pt x="46932" y="364490"/>
                </a:lnTo>
                <a:lnTo>
                  <a:pt x="58437" y="356870"/>
                </a:lnTo>
                <a:lnTo>
                  <a:pt x="72199" y="353060"/>
                </a:lnTo>
                <a:lnTo>
                  <a:pt x="178967" y="353060"/>
                </a:lnTo>
                <a:lnTo>
                  <a:pt x="197345" y="344170"/>
                </a:lnTo>
                <a:lnTo>
                  <a:pt x="248487" y="344170"/>
                </a:lnTo>
                <a:lnTo>
                  <a:pt x="245010" y="341630"/>
                </a:lnTo>
                <a:lnTo>
                  <a:pt x="123939" y="341630"/>
                </a:lnTo>
                <a:lnTo>
                  <a:pt x="113130" y="331470"/>
                </a:lnTo>
                <a:lnTo>
                  <a:pt x="100628" y="323850"/>
                </a:lnTo>
                <a:lnTo>
                  <a:pt x="86545" y="318770"/>
                </a:lnTo>
                <a:lnTo>
                  <a:pt x="70992" y="317500"/>
                </a:lnTo>
                <a:close/>
              </a:path>
              <a:path w="564515" h="565150">
                <a:moveTo>
                  <a:pt x="178967" y="353060"/>
                </a:moveTo>
                <a:lnTo>
                  <a:pt x="72199" y="353060"/>
                </a:lnTo>
                <a:lnTo>
                  <a:pt x="81636" y="354330"/>
                </a:lnTo>
                <a:lnTo>
                  <a:pt x="89947" y="358140"/>
                </a:lnTo>
                <a:lnTo>
                  <a:pt x="96906" y="363220"/>
                </a:lnTo>
                <a:lnTo>
                  <a:pt x="102285" y="370840"/>
                </a:lnTo>
                <a:lnTo>
                  <a:pt x="103492" y="372110"/>
                </a:lnTo>
                <a:lnTo>
                  <a:pt x="103492" y="374650"/>
                </a:lnTo>
                <a:lnTo>
                  <a:pt x="105892" y="377190"/>
                </a:lnTo>
                <a:lnTo>
                  <a:pt x="107099" y="381000"/>
                </a:lnTo>
                <a:lnTo>
                  <a:pt x="108305" y="386080"/>
                </a:lnTo>
                <a:lnTo>
                  <a:pt x="108305" y="389890"/>
                </a:lnTo>
                <a:lnTo>
                  <a:pt x="104862" y="403860"/>
                </a:lnTo>
                <a:lnTo>
                  <a:pt x="97020" y="415290"/>
                </a:lnTo>
                <a:lnTo>
                  <a:pt x="85793" y="422910"/>
                </a:lnTo>
                <a:lnTo>
                  <a:pt x="72199" y="425450"/>
                </a:lnTo>
                <a:lnTo>
                  <a:pt x="129777" y="425450"/>
                </a:lnTo>
                <a:lnTo>
                  <a:pt x="136488" y="415290"/>
                </a:lnTo>
                <a:lnTo>
                  <a:pt x="141998" y="386080"/>
                </a:lnTo>
                <a:lnTo>
                  <a:pt x="141998" y="381000"/>
                </a:lnTo>
                <a:lnTo>
                  <a:pt x="140792" y="375920"/>
                </a:lnTo>
                <a:lnTo>
                  <a:pt x="139585" y="372110"/>
                </a:lnTo>
                <a:lnTo>
                  <a:pt x="178967" y="353060"/>
                </a:lnTo>
                <a:close/>
              </a:path>
              <a:path w="564515" h="565150">
                <a:moveTo>
                  <a:pt x="248487" y="344170"/>
                </a:moveTo>
                <a:lnTo>
                  <a:pt x="197345" y="344170"/>
                </a:lnTo>
                <a:lnTo>
                  <a:pt x="213910" y="361950"/>
                </a:lnTo>
                <a:lnTo>
                  <a:pt x="234199" y="375920"/>
                </a:lnTo>
                <a:lnTo>
                  <a:pt x="257418" y="384810"/>
                </a:lnTo>
                <a:lnTo>
                  <a:pt x="282778" y="388620"/>
                </a:lnTo>
                <a:lnTo>
                  <a:pt x="293611" y="388620"/>
                </a:lnTo>
                <a:lnTo>
                  <a:pt x="299631" y="387350"/>
                </a:lnTo>
                <a:lnTo>
                  <a:pt x="337336" y="387350"/>
                </a:lnTo>
                <a:lnTo>
                  <a:pt x="333324" y="374650"/>
                </a:lnTo>
                <a:lnTo>
                  <a:pt x="349491" y="364490"/>
                </a:lnTo>
                <a:lnTo>
                  <a:pt x="359609" y="354330"/>
                </a:lnTo>
                <a:lnTo>
                  <a:pt x="282778" y="354330"/>
                </a:lnTo>
                <a:lnTo>
                  <a:pt x="255440" y="349250"/>
                </a:lnTo>
                <a:lnTo>
                  <a:pt x="248487" y="344170"/>
                </a:lnTo>
                <a:close/>
              </a:path>
              <a:path w="564515" h="565150">
                <a:moveTo>
                  <a:pt x="457530" y="316230"/>
                </a:moveTo>
                <a:lnTo>
                  <a:pt x="382663" y="316230"/>
                </a:lnTo>
                <a:lnTo>
                  <a:pt x="423570" y="323850"/>
                </a:lnTo>
                <a:lnTo>
                  <a:pt x="430920" y="349250"/>
                </a:lnTo>
                <a:lnTo>
                  <a:pt x="446282" y="369570"/>
                </a:lnTo>
                <a:lnTo>
                  <a:pt x="467738" y="383540"/>
                </a:lnTo>
                <a:lnTo>
                  <a:pt x="493369" y="388620"/>
                </a:lnTo>
                <a:lnTo>
                  <a:pt x="520707" y="382270"/>
                </a:lnTo>
                <a:lnTo>
                  <a:pt x="543306" y="367030"/>
                </a:lnTo>
                <a:lnTo>
                  <a:pt x="551849" y="354330"/>
                </a:lnTo>
                <a:lnTo>
                  <a:pt x="493369" y="354330"/>
                </a:lnTo>
                <a:lnTo>
                  <a:pt x="479605" y="351790"/>
                </a:lnTo>
                <a:lnTo>
                  <a:pt x="468096" y="344170"/>
                </a:lnTo>
                <a:lnTo>
                  <a:pt x="460197" y="331470"/>
                </a:lnTo>
                <a:lnTo>
                  <a:pt x="457263" y="317500"/>
                </a:lnTo>
                <a:lnTo>
                  <a:pt x="457530" y="316230"/>
                </a:lnTo>
                <a:close/>
              </a:path>
              <a:path w="564515" h="565150">
                <a:moveTo>
                  <a:pt x="358744" y="209550"/>
                </a:moveTo>
                <a:lnTo>
                  <a:pt x="282778" y="209550"/>
                </a:lnTo>
                <a:lnTo>
                  <a:pt x="310117" y="215900"/>
                </a:lnTo>
                <a:lnTo>
                  <a:pt x="332720" y="231140"/>
                </a:lnTo>
                <a:lnTo>
                  <a:pt x="348104" y="254000"/>
                </a:lnTo>
                <a:lnTo>
                  <a:pt x="353783" y="281940"/>
                </a:lnTo>
                <a:lnTo>
                  <a:pt x="353783" y="285750"/>
                </a:lnTo>
                <a:lnTo>
                  <a:pt x="352577" y="288290"/>
                </a:lnTo>
                <a:lnTo>
                  <a:pt x="352577" y="292100"/>
                </a:lnTo>
                <a:lnTo>
                  <a:pt x="351370" y="293370"/>
                </a:lnTo>
                <a:lnTo>
                  <a:pt x="351370" y="298450"/>
                </a:lnTo>
                <a:lnTo>
                  <a:pt x="345429" y="314960"/>
                </a:lnTo>
                <a:lnTo>
                  <a:pt x="335427" y="330200"/>
                </a:lnTo>
                <a:lnTo>
                  <a:pt x="322265" y="341630"/>
                </a:lnTo>
                <a:lnTo>
                  <a:pt x="306844" y="349250"/>
                </a:lnTo>
                <a:lnTo>
                  <a:pt x="304444" y="349250"/>
                </a:lnTo>
                <a:lnTo>
                  <a:pt x="303237" y="350520"/>
                </a:lnTo>
                <a:lnTo>
                  <a:pt x="296024" y="353060"/>
                </a:lnTo>
                <a:lnTo>
                  <a:pt x="290004" y="354330"/>
                </a:lnTo>
                <a:lnTo>
                  <a:pt x="359609" y="354330"/>
                </a:lnTo>
                <a:lnTo>
                  <a:pt x="363404" y="350520"/>
                </a:lnTo>
                <a:lnTo>
                  <a:pt x="374611" y="334010"/>
                </a:lnTo>
                <a:lnTo>
                  <a:pt x="382663" y="316230"/>
                </a:lnTo>
                <a:lnTo>
                  <a:pt x="457530" y="316230"/>
                </a:lnTo>
                <a:lnTo>
                  <a:pt x="460197" y="303530"/>
                </a:lnTo>
                <a:lnTo>
                  <a:pt x="468096" y="292100"/>
                </a:lnTo>
                <a:lnTo>
                  <a:pt x="473851" y="288290"/>
                </a:lnTo>
                <a:lnTo>
                  <a:pt x="428383" y="288290"/>
                </a:lnTo>
                <a:lnTo>
                  <a:pt x="387476" y="281940"/>
                </a:lnTo>
                <a:lnTo>
                  <a:pt x="385087" y="260350"/>
                </a:lnTo>
                <a:lnTo>
                  <a:pt x="378298" y="238760"/>
                </a:lnTo>
                <a:lnTo>
                  <a:pt x="367674" y="220980"/>
                </a:lnTo>
                <a:lnTo>
                  <a:pt x="358744" y="209550"/>
                </a:lnTo>
                <a:close/>
              </a:path>
              <a:path w="564515" h="565150">
                <a:moveTo>
                  <a:pt x="552924" y="281940"/>
                </a:moveTo>
                <a:lnTo>
                  <a:pt x="493369" y="281940"/>
                </a:lnTo>
                <a:lnTo>
                  <a:pt x="506452" y="285750"/>
                </a:lnTo>
                <a:lnTo>
                  <a:pt x="517731" y="293370"/>
                </a:lnTo>
                <a:lnTo>
                  <a:pt x="525852" y="303530"/>
                </a:lnTo>
                <a:lnTo>
                  <a:pt x="529463" y="317500"/>
                </a:lnTo>
                <a:lnTo>
                  <a:pt x="526530" y="331470"/>
                </a:lnTo>
                <a:lnTo>
                  <a:pt x="518636" y="342900"/>
                </a:lnTo>
                <a:lnTo>
                  <a:pt x="507131" y="351790"/>
                </a:lnTo>
                <a:lnTo>
                  <a:pt x="493369" y="354330"/>
                </a:lnTo>
                <a:lnTo>
                  <a:pt x="551849" y="354330"/>
                </a:lnTo>
                <a:lnTo>
                  <a:pt x="558684" y="344170"/>
                </a:lnTo>
                <a:lnTo>
                  <a:pt x="564362" y="314960"/>
                </a:lnTo>
                <a:lnTo>
                  <a:pt x="557497" y="288290"/>
                </a:lnTo>
                <a:lnTo>
                  <a:pt x="552924" y="281940"/>
                </a:lnTo>
                <a:close/>
              </a:path>
              <a:path w="564515" h="565150">
                <a:moveTo>
                  <a:pt x="214603" y="170180"/>
                </a:moveTo>
                <a:lnTo>
                  <a:pt x="169672" y="170180"/>
                </a:lnTo>
                <a:lnTo>
                  <a:pt x="203365" y="210820"/>
                </a:lnTo>
                <a:lnTo>
                  <a:pt x="192117" y="226060"/>
                </a:lnTo>
                <a:lnTo>
                  <a:pt x="183805" y="243840"/>
                </a:lnTo>
                <a:lnTo>
                  <a:pt x="178653" y="261620"/>
                </a:lnTo>
                <a:lnTo>
                  <a:pt x="176885" y="280670"/>
                </a:lnTo>
                <a:lnTo>
                  <a:pt x="177130" y="289560"/>
                </a:lnTo>
                <a:lnTo>
                  <a:pt x="177939" y="297180"/>
                </a:lnTo>
                <a:lnTo>
                  <a:pt x="179425" y="304800"/>
                </a:lnTo>
                <a:lnTo>
                  <a:pt x="181698" y="312420"/>
                </a:lnTo>
                <a:lnTo>
                  <a:pt x="123939" y="341630"/>
                </a:lnTo>
                <a:lnTo>
                  <a:pt x="245010" y="341630"/>
                </a:lnTo>
                <a:lnTo>
                  <a:pt x="232841" y="332740"/>
                </a:lnTo>
                <a:lnTo>
                  <a:pt x="217462" y="309880"/>
                </a:lnTo>
                <a:lnTo>
                  <a:pt x="217462" y="254000"/>
                </a:lnTo>
                <a:lnTo>
                  <a:pt x="255440" y="215900"/>
                </a:lnTo>
                <a:lnTo>
                  <a:pt x="282778" y="209550"/>
                </a:lnTo>
                <a:lnTo>
                  <a:pt x="358744" y="209550"/>
                </a:lnTo>
                <a:lnTo>
                  <a:pt x="353783" y="203200"/>
                </a:lnTo>
                <a:lnTo>
                  <a:pt x="363022" y="189230"/>
                </a:lnTo>
                <a:lnTo>
                  <a:pt x="229831" y="189230"/>
                </a:lnTo>
                <a:lnTo>
                  <a:pt x="214603" y="170180"/>
                </a:lnTo>
                <a:close/>
              </a:path>
              <a:path w="564515" h="565150">
                <a:moveTo>
                  <a:pt x="493369" y="246380"/>
                </a:moveTo>
                <a:lnTo>
                  <a:pt x="472555" y="248920"/>
                </a:lnTo>
                <a:lnTo>
                  <a:pt x="454109" y="257810"/>
                </a:lnTo>
                <a:lnTo>
                  <a:pt x="439046" y="271780"/>
                </a:lnTo>
                <a:lnTo>
                  <a:pt x="428383" y="288290"/>
                </a:lnTo>
                <a:lnTo>
                  <a:pt x="473851" y="288290"/>
                </a:lnTo>
                <a:lnTo>
                  <a:pt x="479605" y="284480"/>
                </a:lnTo>
                <a:lnTo>
                  <a:pt x="493369" y="281940"/>
                </a:lnTo>
                <a:lnTo>
                  <a:pt x="552924" y="281940"/>
                </a:lnTo>
                <a:lnTo>
                  <a:pt x="541948" y="266700"/>
                </a:lnTo>
                <a:lnTo>
                  <a:pt x="519858" y="251460"/>
                </a:lnTo>
                <a:lnTo>
                  <a:pt x="493369" y="246380"/>
                </a:lnTo>
                <a:close/>
              </a:path>
              <a:path w="564515" h="565150">
                <a:moveTo>
                  <a:pt x="292395" y="175260"/>
                </a:moveTo>
                <a:lnTo>
                  <a:pt x="267406" y="175260"/>
                </a:lnTo>
                <a:lnTo>
                  <a:pt x="253903" y="179070"/>
                </a:lnTo>
                <a:lnTo>
                  <a:pt x="241302" y="182880"/>
                </a:lnTo>
                <a:lnTo>
                  <a:pt x="229831" y="189230"/>
                </a:lnTo>
                <a:lnTo>
                  <a:pt x="363022" y="189230"/>
                </a:lnTo>
                <a:lnTo>
                  <a:pt x="366382" y="184150"/>
                </a:lnTo>
                <a:lnTo>
                  <a:pt x="323697" y="184150"/>
                </a:lnTo>
                <a:lnTo>
                  <a:pt x="313565" y="180340"/>
                </a:lnTo>
                <a:lnTo>
                  <a:pt x="292395" y="175260"/>
                </a:lnTo>
                <a:close/>
              </a:path>
              <a:path w="564515" h="565150">
                <a:moveTo>
                  <a:pt x="422363" y="0"/>
                </a:moveTo>
                <a:lnTo>
                  <a:pt x="395026" y="5080"/>
                </a:lnTo>
                <a:lnTo>
                  <a:pt x="372427" y="20320"/>
                </a:lnTo>
                <a:lnTo>
                  <a:pt x="357048" y="43180"/>
                </a:lnTo>
                <a:lnTo>
                  <a:pt x="351370" y="69850"/>
                </a:lnTo>
                <a:lnTo>
                  <a:pt x="352480" y="82550"/>
                </a:lnTo>
                <a:lnTo>
                  <a:pt x="355734" y="95250"/>
                </a:lnTo>
                <a:lnTo>
                  <a:pt x="361020" y="106680"/>
                </a:lnTo>
                <a:lnTo>
                  <a:pt x="368223" y="116840"/>
                </a:lnTo>
                <a:lnTo>
                  <a:pt x="323697" y="184150"/>
                </a:lnTo>
                <a:lnTo>
                  <a:pt x="366382" y="184150"/>
                </a:lnTo>
                <a:lnTo>
                  <a:pt x="398297" y="135890"/>
                </a:lnTo>
                <a:lnTo>
                  <a:pt x="442868" y="135890"/>
                </a:lnTo>
                <a:lnTo>
                  <a:pt x="449703" y="134620"/>
                </a:lnTo>
                <a:lnTo>
                  <a:pt x="472306" y="119380"/>
                </a:lnTo>
                <a:lnTo>
                  <a:pt x="481707" y="105410"/>
                </a:lnTo>
                <a:lnTo>
                  <a:pt x="416356" y="105410"/>
                </a:lnTo>
                <a:lnTo>
                  <a:pt x="410337" y="104140"/>
                </a:lnTo>
                <a:lnTo>
                  <a:pt x="405523" y="101600"/>
                </a:lnTo>
                <a:lnTo>
                  <a:pt x="401916" y="97790"/>
                </a:lnTo>
                <a:lnTo>
                  <a:pt x="399503" y="97790"/>
                </a:lnTo>
                <a:lnTo>
                  <a:pt x="393374" y="91440"/>
                </a:lnTo>
                <a:lnTo>
                  <a:pt x="389578" y="85090"/>
                </a:lnTo>
                <a:lnTo>
                  <a:pt x="387135" y="77470"/>
                </a:lnTo>
                <a:lnTo>
                  <a:pt x="386270" y="69850"/>
                </a:lnTo>
                <a:lnTo>
                  <a:pt x="389202" y="55880"/>
                </a:lnTo>
                <a:lnTo>
                  <a:pt x="397097" y="45720"/>
                </a:lnTo>
                <a:lnTo>
                  <a:pt x="408601" y="38100"/>
                </a:lnTo>
                <a:lnTo>
                  <a:pt x="422363" y="34290"/>
                </a:lnTo>
                <a:lnTo>
                  <a:pt x="481707" y="34290"/>
                </a:lnTo>
                <a:lnTo>
                  <a:pt x="472306" y="20320"/>
                </a:lnTo>
                <a:lnTo>
                  <a:pt x="449703" y="5080"/>
                </a:lnTo>
                <a:lnTo>
                  <a:pt x="422363" y="0"/>
                </a:lnTo>
                <a:close/>
              </a:path>
              <a:path w="564515" h="565150">
                <a:moveTo>
                  <a:pt x="140792" y="33020"/>
                </a:moveTo>
                <a:lnTo>
                  <a:pt x="113454" y="39370"/>
                </a:lnTo>
                <a:lnTo>
                  <a:pt x="90855" y="54610"/>
                </a:lnTo>
                <a:lnTo>
                  <a:pt x="75476" y="77470"/>
                </a:lnTo>
                <a:lnTo>
                  <a:pt x="69799" y="105410"/>
                </a:lnTo>
                <a:lnTo>
                  <a:pt x="75307" y="133350"/>
                </a:lnTo>
                <a:lnTo>
                  <a:pt x="90403" y="154940"/>
                </a:lnTo>
                <a:lnTo>
                  <a:pt x="112945" y="170180"/>
                </a:lnTo>
                <a:lnTo>
                  <a:pt x="140792" y="176530"/>
                </a:lnTo>
                <a:lnTo>
                  <a:pt x="156136" y="173990"/>
                </a:lnTo>
                <a:lnTo>
                  <a:pt x="163130" y="172720"/>
                </a:lnTo>
                <a:lnTo>
                  <a:pt x="169672" y="170180"/>
                </a:lnTo>
                <a:lnTo>
                  <a:pt x="214603" y="170180"/>
                </a:lnTo>
                <a:lnTo>
                  <a:pt x="197345" y="148590"/>
                </a:lnTo>
                <a:lnTo>
                  <a:pt x="200975" y="142240"/>
                </a:lnTo>
                <a:lnTo>
                  <a:pt x="141998" y="142240"/>
                </a:lnTo>
                <a:lnTo>
                  <a:pt x="128234" y="139700"/>
                </a:lnTo>
                <a:lnTo>
                  <a:pt x="116725" y="132080"/>
                </a:lnTo>
                <a:lnTo>
                  <a:pt x="108826" y="120650"/>
                </a:lnTo>
                <a:lnTo>
                  <a:pt x="105892" y="107950"/>
                </a:lnTo>
                <a:lnTo>
                  <a:pt x="108657" y="92710"/>
                </a:lnTo>
                <a:lnTo>
                  <a:pt x="116273" y="81280"/>
                </a:lnTo>
                <a:lnTo>
                  <a:pt x="127725" y="72390"/>
                </a:lnTo>
                <a:lnTo>
                  <a:pt x="141998" y="69850"/>
                </a:lnTo>
                <a:lnTo>
                  <a:pt x="201245" y="69850"/>
                </a:lnTo>
                <a:lnTo>
                  <a:pt x="191181" y="54610"/>
                </a:lnTo>
                <a:lnTo>
                  <a:pt x="168638" y="39370"/>
                </a:lnTo>
                <a:lnTo>
                  <a:pt x="140792" y="33020"/>
                </a:lnTo>
                <a:close/>
              </a:path>
              <a:path w="564515" h="565150">
                <a:moveTo>
                  <a:pt x="201245" y="69850"/>
                </a:moveTo>
                <a:lnTo>
                  <a:pt x="141998" y="69850"/>
                </a:lnTo>
                <a:lnTo>
                  <a:pt x="156264" y="72390"/>
                </a:lnTo>
                <a:lnTo>
                  <a:pt x="167713" y="80010"/>
                </a:lnTo>
                <a:lnTo>
                  <a:pt x="175327" y="92710"/>
                </a:lnTo>
                <a:lnTo>
                  <a:pt x="178092" y="107950"/>
                </a:lnTo>
                <a:lnTo>
                  <a:pt x="176885" y="115570"/>
                </a:lnTo>
                <a:lnTo>
                  <a:pt x="174485" y="123190"/>
                </a:lnTo>
                <a:lnTo>
                  <a:pt x="168465" y="129540"/>
                </a:lnTo>
                <a:lnTo>
                  <a:pt x="166065" y="130810"/>
                </a:lnTo>
                <a:lnTo>
                  <a:pt x="163652" y="130810"/>
                </a:lnTo>
                <a:lnTo>
                  <a:pt x="162445" y="133350"/>
                </a:lnTo>
                <a:lnTo>
                  <a:pt x="160045" y="134620"/>
                </a:lnTo>
                <a:lnTo>
                  <a:pt x="158838" y="137160"/>
                </a:lnTo>
                <a:lnTo>
                  <a:pt x="157632" y="138430"/>
                </a:lnTo>
                <a:lnTo>
                  <a:pt x="152819" y="140970"/>
                </a:lnTo>
                <a:lnTo>
                  <a:pt x="146812" y="142240"/>
                </a:lnTo>
                <a:lnTo>
                  <a:pt x="200975" y="142240"/>
                </a:lnTo>
                <a:lnTo>
                  <a:pt x="203153" y="138430"/>
                </a:lnTo>
                <a:lnTo>
                  <a:pt x="207722" y="128270"/>
                </a:lnTo>
                <a:lnTo>
                  <a:pt x="210713" y="118110"/>
                </a:lnTo>
                <a:lnTo>
                  <a:pt x="211785" y="105410"/>
                </a:lnTo>
                <a:lnTo>
                  <a:pt x="206277" y="77470"/>
                </a:lnTo>
                <a:lnTo>
                  <a:pt x="201245" y="69850"/>
                </a:lnTo>
                <a:close/>
              </a:path>
              <a:path w="564515" h="565150">
                <a:moveTo>
                  <a:pt x="442868" y="135890"/>
                </a:moveTo>
                <a:lnTo>
                  <a:pt x="398297" y="135890"/>
                </a:lnTo>
                <a:lnTo>
                  <a:pt x="405523" y="138430"/>
                </a:lnTo>
                <a:lnTo>
                  <a:pt x="413943" y="139700"/>
                </a:lnTo>
                <a:lnTo>
                  <a:pt x="422363" y="139700"/>
                </a:lnTo>
                <a:lnTo>
                  <a:pt x="442868" y="135890"/>
                </a:lnTo>
                <a:close/>
              </a:path>
              <a:path w="564515" h="565150">
                <a:moveTo>
                  <a:pt x="481707" y="34290"/>
                </a:moveTo>
                <a:lnTo>
                  <a:pt x="422363" y="34290"/>
                </a:lnTo>
                <a:lnTo>
                  <a:pt x="436127" y="38100"/>
                </a:lnTo>
                <a:lnTo>
                  <a:pt x="447636" y="45720"/>
                </a:lnTo>
                <a:lnTo>
                  <a:pt x="455535" y="55880"/>
                </a:lnTo>
                <a:lnTo>
                  <a:pt x="458469" y="69850"/>
                </a:lnTo>
                <a:lnTo>
                  <a:pt x="455535" y="83820"/>
                </a:lnTo>
                <a:lnTo>
                  <a:pt x="447636" y="95250"/>
                </a:lnTo>
                <a:lnTo>
                  <a:pt x="436127" y="101600"/>
                </a:lnTo>
                <a:lnTo>
                  <a:pt x="422363" y="105410"/>
                </a:lnTo>
                <a:lnTo>
                  <a:pt x="481707" y="105410"/>
                </a:lnTo>
                <a:lnTo>
                  <a:pt x="487689" y="96520"/>
                </a:lnTo>
                <a:lnTo>
                  <a:pt x="493369" y="69850"/>
                </a:lnTo>
                <a:lnTo>
                  <a:pt x="487689" y="43180"/>
                </a:lnTo>
                <a:lnTo>
                  <a:pt x="481707" y="3429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52852" y="1710055"/>
            <a:ext cx="8248015" cy="4286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The technology is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aspirational,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often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not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meeting</a:t>
            </a:r>
            <a:r>
              <a:rPr sz="2000" spc="1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expectations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AI solutions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are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built outside </a:t>
            </a:r>
            <a:r>
              <a:rPr sz="2000" spc="-20" dirty="0">
                <a:solidFill>
                  <a:srgbClr val="1A1A1A"/>
                </a:solidFill>
                <a:latin typeface="Segoe UI"/>
                <a:cs typeface="Segoe UI"/>
              </a:rPr>
              <a:t>of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existing</a:t>
            </a:r>
            <a:r>
              <a:rPr sz="2000" spc="4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applications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Maintenance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requires 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experts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and data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scientists due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to custom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solutions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Disparate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data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sources complicate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limit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AI</a:t>
            </a:r>
            <a:r>
              <a:rPr sz="2000" spc="-5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capabilities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Change, innovation,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scale 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are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difficult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expensive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949195" y="5359908"/>
            <a:ext cx="0" cy="942975"/>
          </a:xfrm>
          <a:custGeom>
            <a:avLst/>
            <a:gdLst/>
            <a:ahLst/>
            <a:cxnLst/>
            <a:rect l="l" t="t" r="r" b="b"/>
            <a:pathLst>
              <a:path h="942975">
                <a:moveTo>
                  <a:pt x="0" y="0"/>
                </a:moveTo>
                <a:lnTo>
                  <a:pt x="0" y="942555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20367" y="5830823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51435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6072" y="5404103"/>
            <a:ext cx="853440" cy="853440"/>
          </a:xfrm>
          <a:custGeom>
            <a:avLst/>
            <a:gdLst/>
            <a:ahLst/>
            <a:cxnLst/>
            <a:rect l="l" t="t" r="r" b="b"/>
            <a:pathLst>
              <a:path w="853440" h="853439">
                <a:moveTo>
                  <a:pt x="426719" y="0"/>
                </a:moveTo>
                <a:lnTo>
                  <a:pt x="380223" y="2503"/>
                </a:lnTo>
                <a:lnTo>
                  <a:pt x="335177" y="9842"/>
                </a:lnTo>
                <a:lnTo>
                  <a:pt x="291842" y="21754"/>
                </a:lnTo>
                <a:lnTo>
                  <a:pt x="250478" y="37979"/>
                </a:lnTo>
                <a:lnTo>
                  <a:pt x="211344" y="58259"/>
                </a:lnTo>
                <a:lnTo>
                  <a:pt x="174703" y="82331"/>
                </a:lnTo>
                <a:lnTo>
                  <a:pt x="140813" y="109936"/>
                </a:lnTo>
                <a:lnTo>
                  <a:pt x="109936" y="140813"/>
                </a:lnTo>
                <a:lnTo>
                  <a:pt x="82331" y="174703"/>
                </a:lnTo>
                <a:lnTo>
                  <a:pt x="58259" y="211344"/>
                </a:lnTo>
                <a:lnTo>
                  <a:pt x="37979" y="250478"/>
                </a:lnTo>
                <a:lnTo>
                  <a:pt x="21754" y="291842"/>
                </a:lnTo>
                <a:lnTo>
                  <a:pt x="9842" y="335177"/>
                </a:lnTo>
                <a:lnTo>
                  <a:pt x="2503" y="380223"/>
                </a:lnTo>
                <a:lnTo>
                  <a:pt x="0" y="426720"/>
                </a:lnTo>
                <a:lnTo>
                  <a:pt x="2503" y="473216"/>
                </a:lnTo>
                <a:lnTo>
                  <a:pt x="9842" y="518262"/>
                </a:lnTo>
                <a:lnTo>
                  <a:pt x="21754" y="561597"/>
                </a:lnTo>
                <a:lnTo>
                  <a:pt x="37979" y="602961"/>
                </a:lnTo>
                <a:lnTo>
                  <a:pt x="58259" y="642095"/>
                </a:lnTo>
                <a:lnTo>
                  <a:pt x="82331" y="678736"/>
                </a:lnTo>
                <a:lnTo>
                  <a:pt x="109936" y="712626"/>
                </a:lnTo>
                <a:lnTo>
                  <a:pt x="140813" y="743503"/>
                </a:lnTo>
                <a:lnTo>
                  <a:pt x="174703" y="771108"/>
                </a:lnTo>
                <a:lnTo>
                  <a:pt x="211344" y="795180"/>
                </a:lnTo>
                <a:lnTo>
                  <a:pt x="250478" y="815460"/>
                </a:lnTo>
                <a:lnTo>
                  <a:pt x="291842" y="831685"/>
                </a:lnTo>
                <a:lnTo>
                  <a:pt x="335177" y="843597"/>
                </a:lnTo>
                <a:lnTo>
                  <a:pt x="380223" y="850936"/>
                </a:lnTo>
                <a:lnTo>
                  <a:pt x="426719" y="853440"/>
                </a:lnTo>
                <a:lnTo>
                  <a:pt x="473216" y="850936"/>
                </a:lnTo>
                <a:lnTo>
                  <a:pt x="518262" y="843597"/>
                </a:lnTo>
                <a:lnTo>
                  <a:pt x="561597" y="831685"/>
                </a:lnTo>
                <a:lnTo>
                  <a:pt x="602961" y="815460"/>
                </a:lnTo>
                <a:lnTo>
                  <a:pt x="642095" y="795180"/>
                </a:lnTo>
                <a:lnTo>
                  <a:pt x="678736" y="771108"/>
                </a:lnTo>
                <a:lnTo>
                  <a:pt x="712626" y="743503"/>
                </a:lnTo>
                <a:lnTo>
                  <a:pt x="743503" y="712626"/>
                </a:lnTo>
                <a:lnTo>
                  <a:pt x="771108" y="678736"/>
                </a:lnTo>
                <a:lnTo>
                  <a:pt x="795180" y="642095"/>
                </a:lnTo>
                <a:lnTo>
                  <a:pt x="815460" y="602961"/>
                </a:lnTo>
                <a:lnTo>
                  <a:pt x="831685" y="561597"/>
                </a:lnTo>
                <a:lnTo>
                  <a:pt x="843597" y="518262"/>
                </a:lnTo>
                <a:lnTo>
                  <a:pt x="850936" y="473216"/>
                </a:lnTo>
                <a:lnTo>
                  <a:pt x="853440" y="426720"/>
                </a:lnTo>
                <a:lnTo>
                  <a:pt x="850936" y="380223"/>
                </a:lnTo>
                <a:lnTo>
                  <a:pt x="843597" y="335177"/>
                </a:lnTo>
                <a:lnTo>
                  <a:pt x="831685" y="291842"/>
                </a:lnTo>
                <a:lnTo>
                  <a:pt x="815460" y="250478"/>
                </a:lnTo>
                <a:lnTo>
                  <a:pt x="795180" y="211344"/>
                </a:lnTo>
                <a:lnTo>
                  <a:pt x="771108" y="174703"/>
                </a:lnTo>
                <a:lnTo>
                  <a:pt x="743503" y="140813"/>
                </a:lnTo>
                <a:lnTo>
                  <a:pt x="712626" y="109936"/>
                </a:lnTo>
                <a:lnTo>
                  <a:pt x="678736" y="82331"/>
                </a:lnTo>
                <a:lnTo>
                  <a:pt x="642095" y="58259"/>
                </a:lnTo>
                <a:lnTo>
                  <a:pt x="602961" y="37979"/>
                </a:lnTo>
                <a:lnTo>
                  <a:pt x="561597" y="21754"/>
                </a:lnTo>
                <a:lnTo>
                  <a:pt x="518262" y="9842"/>
                </a:lnTo>
                <a:lnTo>
                  <a:pt x="473216" y="2503"/>
                </a:lnTo>
                <a:lnTo>
                  <a:pt x="42671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6072" y="5404103"/>
            <a:ext cx="853440" cy="853440"/>
          </a:xfrm>
          <a:custGeom>
            <a:avLst/>
            <a:gdLst/>
            <a:ahLst/>
            <a:cxnLst/>
            <a:rect l="l" t="t" r="r" b="b"/>
            <a:pathLst>
              <a:path w="853440" h="853439">
                <a:moveTo>
                  <a:pt x="0" y="426720"/>
                </a:moveTo>
                <a:lnTo>
                  <a:pt x="2503" y="380223"/>
                </a:lnTo>
                <a:lnTo>
                  <a:pt x="9842" y="335177"/>
                </a:lnTo>
                <a:lnTo>
                  <a:pt x="21754" y="291842"/>
                </a:lnTo>
                <a:lnTo>
                  <a:pt x="37979" y="250478"/>
                </a:lnTo>
                <a:lnTo>
                  <a:pt x="58259" y="211344"/>
                </a:lnTo>
                <a:lnTo>
                  <a:pt x="82331" y="174703"/>
                </a:lnTo>
                <a:lnTo>
                  <a:pt x="109936" y="140813"/>
                </a:lnTo>
                <a:lnTo>
                  <a:pt x="140813" y="109936"/>
                </a:lnTo>
                <a:lnTo>
                  <a:pt x="174703" y="82331"/>
                </a:lnTo>
                <a:lnTo>
                  <a:pt x="211344" y="58259"/>
                </a:lnTo>
                <a:lnTo>
                  <a:pt x="250478" y="37979"/>
                </a:lnTo>
                <a:lnTo>
                  <a:pt x="291842" y="21754"/>
                </a:lnTo>
                <a:lnTo>
                  <a:pt x="335177" y="9842"/>
                </a:lnTo>
                <a:lnTo>
                  <a:pt x="380223" y="2503"/>
                </a:lnTo>
                <a:lnTo>
                  <a:pt x="426719" y="0"/>
                </a:lnTo>
                <a:lnTo>
                  <a:pt x="473216" y="2503"/>
                </a:lnTo>
                <a:lnTo>
                  <a:pt x="518262" y="9842"/>
                </a:lnTo>
                <a:lnTo>
                  <a:pt x="561597" y="21754"/>
                </a:lnTo>
                <a:lnTo>
                  <a:pt x="602961" y="37979"/>
                </a:lnTo>
                <a:lnTo>
                  <a:pt x="642095" y="58259"/>
                </a:lnTo>
                <a:lnTo>
                  <a:pt x="678736" y="82331"/>
                </a:lnTo>
                <a:lnTo>
                  <a:pt x="712626" y="109936"/>
                </a:lnTo>
                <a:lnTo>
                  <a:pt x="743503" y="140813"/>
                </a:lnTo>
                <a:lnTo>
                  <a:pt x="771108" y="174703"/>
                </a:lnTo>
                <a:lnTo>
                  <a:pt x="795180" y="211344"/>
                </a:lnTo>
                <a:lnTo>
                  <a:pt x="815460" y="250478"/>
                </a:lnTo>
                <a:lnTo>
                  <a:pt x="831685" y="291842"/>
                </a:lnTo>
                <a:lnTo>
                  <a:pt x="843597" y="335177"/>
                </a:lnTo>
                <a:lnTo>
                  <a:pt x="850936" y="380223"/>
                </a:lnTo>
                <a:lnTo>
                  <a:pt x="853440" y="426720"/>
                </a:lnTo>
                <a:lnTo>
                  <a:pt x="850936" y="473216"/>
                </a:lnTo>
                <a:lnTo>
                  <a:pt x="843597" y="518262"/>
                </a:lnTo>
                <a:lnTo>
                  <a:pt x="831685" y="561597"/>
                </a:lnTo>
                <a:lnTo>
                  <a:pt x="815460" y="602961"/>
                </a:lnTo>
                <a:lnTo>
                  <a:pt x="795180" y="642095"/>
                </a:lnTo>
                <a:lnTo>
                  <a:pt x="771108" y="678736"/>
                </a:lnTo>
                <a:lnTo>
                  <a:pt x="743503" y="712626"/>
                </a:lnTo>
                <a:lnTo>
                  <a:pt x="712626" y="743503"/>
                </a:lnTo>
                <a:lnTo>
                  <a:pt x="678736" y="771108"/>
                </a:lnTo>
                <a:lnTo>
                  <a:pt x="642095" y="795180"/>
                </a:lnTo>
                <a:lnTo>
                  <a:pt x="602961" y="815460"/>
                </a:lnTo>
                <a:lnTo>
                  <a:pt x="561597" y="831685"/>
                </a:lnTo>
                <a:lnTo>
                  <a:pt x="518262" y="843597"/>
                </a:lnTo>
                <a:lnTo>
                  <a:pt x="473216" y="850936"/>
                </a:lnTo>
                <a:lnTo>
                  <a:pt x="426719" y="853440"/>
                </a:lnTo>
                <a:lnTo>
                  <a:pt x="380223" y="850936"/>
                </a:lnTo>
                <a:lnTo>
                  <a:pt x="335177" y="843597"/>
                </a:lnTo>
                <a:lnTo>
                  <a:pt x="291842" y="831685"/>
                </a:lnTo>
                <a:lnTo>
                  <a:pt x="250478" y="815460"/>
                </a:lnTo>
                <a:lnTo>
                  <a:pt x="211344" y="795180"/>
                </a:lnTo>
                <a:lnTo>
                  <a:pt x="174703" y="771108"/>
                </a:lnTo>
                <a:lnTo>
                  <a:pt x="140813" y="743503"/>
                </a:lnTo>
                <a:lnTo>
                  <a:pt x="109936" y="712626"/>
                </a:lnTo>
                <a:lnTo>
                  <a:pt x="82331" y="678736"/>
                </a:lnTo>
                <a:lnTo>
                  <a:pt x="58259" y="642095"/>
                </a:lnTo>
                <a:lnTo>
                  <a:pt x="37979" y="602961"/>
                </a:lnTo>
                <a:lnTo>
                  <a:pt x="21754" y="561597"/>
                </a:lnTo>
                <a:lnTo>
                  <a:pt x="9842" y="518262"/>
                </a:lnTo>
                <a:lnTo>
                  <a:pt x="2503" y="473216"/>
                </a:lnTo>
                <a:lnTo>
                  <a:pt x="0" y="426720"/>
                </a:lnTo>
                <a:close/>
              </a:path>
            </a:pathLst>
          </a:custGeom>
          <a:ln w="6096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57577" y="5648705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0"/>
                </a:moveTo>
                <a:lnTo>
                  <a:pt x="0" y="364794"/>
                </a:lnTo>
              </a:path>
            </a:pathLst>
          </a:custGeom>
          <a:ln w="47244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5351" y="5618707"/>
            <a:ext cx="271780" cy="272415"/>
          </a:xfrm>
          <a:custGeom>
            <a:avLst/>
            <a:gdLst/>
            <a:ahLst/>
            <a:cxnLst/>
            <a:rect l="l" t="t" r="r" b="b"/>
            <a:pathLst>
              <a:path w="271780" h="272414">
                <a:moveTo>
                  <a:pt x="99191" y="190323"/>
                </a:moveTo>
                <a:lnTo>
                  <a:pt x="50953" y="190323"/>
                </a:lnTo>
                <a:lnTo>
                  <a:pt x="57578" y="199605"/>
                </a:lnTo>
                <a:lnTo>
                  <a:pt x="64978" y="207892"/>
                </a:lnTo>
                <a:lnTo>
                  <a:pt x="73043" y="215070"/>
                </a:lnTo>
                <a:lnTo>
                  <a:pt x="81661" y="221031"/>
                </a:lnTo>
                <a:lnTo>
                  <a:pt x="69850" y="248197"/>
                </a:lnTo>
                <a:lnTo>
                  <a:pt x="68503" y="254693"/>
                </a:lnTo>
                <a:lnTo>
                  <a:pt x="69703" y="261189"/>
                </a:lnTo>
                <a:lnTo>
                  <a:pt x="73338" y="266799"/>
                </a:lnTo>
                <a:lnTo>
                  <a:pt x="79299" y="270637"/>
                </a:lnTo>
                <a:lnTo>
                  <a:pt x="81661" y="271819"/>
                </a:lnTo>
                <a:lnTo>
                  <a:pt x="93472" y="271819"/>
                </a:lnTo>
                <a:lnTo>
                  <a:pt x="99378" y="268275"/>
                </a:lnTo>
                <a:lnTo>
                  <a:pt x="101740" y="261189"/>
                </a:lnTo>
                <a:lnTo>
                  <a:pt x="113551" y="234023"/>
                </a:lnTo>
                <a:lnTo>
                  <a:pt x="195971" y="234023"/>
                </a:lnTo>
                <a:lnTo>
                  <a:pt x="190323" y="221031"/>
                </a:lnTo>
                <a:lnTo>
                  <a:pt x="199605" y="214406"/>
                </a:lnTo>
                <a:lnTo>
                  <a:pt x="207892" y="207006"/>
                </a:lnTo>
                <a:lnTo>
                  <a:pt x="212228" y="202134"/>
                </a:lnTo>
                <a:lnTo>
                  <a:pt x="134811" y="202134"/>
                </a:lnTo>
                <a:lnTo>
                  <a:pt x="109030" y="196948"/>
                </a:lnTo>
                <a:lnTo>
                  <a:pt x="99191" y="190323"/>
                </a:lnTo>
                <a:close/>
              </a:path>
              <a:path w="271780" h="272414">
                <a:moveTo>
                  <a:pt x="195971" y="234023"/>
                </a:moveTo>
                <a:lnTo>
                  <a:pt x="158433" y="234023"/>
                </a:lnTo>
                <a:lnTo>
                  <a:pt x="170244" y="261189"/>
                </a:lnTo>
                <a:lnTo>
                  <a:pt x="172606" y="268275"/>
                </a:lnTo>
                <a:lnTo>
                  <a:pt x="179693" y="271819"/>
                </a:lnTo>
                <a:lnTo>
                  <a:pt x="190323" y="271819"/>
                </a:lnTo>
                <a:lnTo>
                  <a:pt x="192685" y="270637"/>
                </a:lnTo>
                <a:lnTo>
                  <a:pt x="198147" y="266799"/>
                </a:lnTo>
                <a:lnTo>
                  <a:pt x="201838" y="261189"/>
                </a:lnTo>
                <a:lnTo>
                  <a:pt x="203315" y="254693"/>
                </a:lnTo>
                <a:lnTo>
                  <a:pt x="202134" y="248197"/>
                </a:lnTo>
                <a:lnTo>
                  <a:pt x="195971" y="234023"/>
                </a:lnTo>
                <a:close/>
              </a:path>
              <a:path w="271780" h="272414">
                <a:moveTo>
                  <a:pt x="158433" y="234023"/>
                </a:moveTo>
                <a:lnTo>
                  <a:pt x="113551" y="234023"/>
                </a:lnTo>
                <a:lnTo>
                  <a:pt x="127724" y="236386"/>
                </a:lnTo>
                <a:lnTo>
                  <a:pt x="144260" y="236386"/>
                </a:lnTo>
                <a:lnTo>
                  <a:pt x="158433" y="234023"/>
                </a:lnTo>
                <a:close/>
              </a:path>
              <a:path w="271780" h="272414">
                <a:moveTo>
                  <a:pt x="17292" y="68503"/>
                </a:moveTo>
                <a:lnTo>
                  <a:pt x="10795" y="69703"/>
                </a:lnTo>
                <a:lnTo>
                  <a:pt x="5185" y="73338"/>
                </a:lnTo>
                <a:lnTo>
                  <a:pt x="1347" y="79299"/>
                </a:lnTo>
                <a:lnTo>
                  <a:pt x="0" y="86294"/>
                </a:lnTo>
                <a:lnTo>
                  <a:pt x="1199" y="92734"/>
                </a:lnTo>
                <a:lnTo>
                  <a:pt x="4835" y="98068"/>
                </a:lnTo>
                <a:lnTo>
                  <a:pt x="10795" y="101740"/>
                </a:lnTo>
                <a:lnTo>
                  <a:pt x="37961" y="113551"/>
                </a:lnTo>
                <a:lnTo>
                  <a:pt x="35599" y="127724"/>
                </a:lnTo>
                <a:lnTo>
                  <a:pt x="35599" y="143079"/>
                </a:lnTo>
                <a:lnTo>
                  <a:pt x="36780" y="151346"/>
                </a:lnTo>
                <a:lnTo>
                  <a:pt x="37961" y="158433"/>
                </a:lnTo>
                <a:lnTo>
                  <a:pt x="10795" y="170244"/>
                </a:lnTo>
                <a:lnTo>
                  <a:pt x="5333" y="174083"/>
                </a:lnTo>
                <a:lnTo>
                  <a:pt x="1642" y="179693"/>
                </a:lnTo>
                <a:lnTo>
                  <a:pt x="166" y="186189"/>
                </a:lnTo>
                <a:lnTo>
                  <a:pt x="1347" y="192685"/>
                </a:lnTo>
                <a:lnTo>
                  <a:pt x="3709" y="199771"/>
                </a:lnTo>
                <a:lnTo>
                  <a:pt x="10795" y="203315"/>
                </a:lnTo>
                <a:lnTo>
                  <a:pt x="21425" y="203315"/>
                </a:lnTo>
                <a:lnTo>
                  <a:pt x="23788" y="202134"/>
                </a:lnTo>
                <a:lnTo>
                  <a:pt x="50953" y="190323"/>
                </a:lnTo>
                <a:lnTo>
                  <a:pt x="99191" y="190323"/>
                </a:lnTo>
                <a:lnTo>
                  <a:pt x="88010" y="182793"/>
                </a:lnTo>
                <a:lnTo>
                  <a:pt x="73855" y="161773"/>
                </a:lnTo>
                <a:lnTo>
                  <a:pt x="68669" y="135992"/>
                </a:lnTo>
                <a:lnTo>
                  <a:pt x="73855" y="110211"/>
                </a:lnTo>
                <a:lnTo>
                  <a:pt x="88010" y="89191"/>
                </a:lnTo>
                <a:lnTo>
                  <a:pt x="99191" y="81661"/>
                </a:lnTo>
                <a:lnTo>
                  <a:pt x="50953" y="81661"/>
                </a:lnTo>
                <a:lnTo>
                  <a:pt x="23788" y="69850"/>
                </a:lnTo>
                <a:lnTo>
                  <a:pt x="17292" y="68503"/>
                </a:lnTo>
                <a:close/>
              </a:path>
              <a:path w="271780" h="272414">
                <a:moveTo>
                  <a:pt x="270842" y="190323"/>
                </a:moveTo>
                <a:lnTo>
                  <a:pt x="221031" y="190323"/>
                </a:lnTo>
                <a:lnTo>
                  <a:pt x="248197" y="202134"/>
                </a:lnTo>
                <a:lnTo>
                  <a:pt x="250559" y="203315"/>
                </a:lnTo>
                <a:lnTo>
                  <a:pt x="262370" y="203315"/>
                </a:lnTo>
                <a:lnTo>
                  <a:pt x="268275" y="199771"/>
                </a:lnTo>
                <a:lnTo>
                  <a:pt x="270637" y="192685"/>
                </a:lnTo>
                <a:lnTo>
                  <a:pt x="270842" y="190323"/>
                </a:lnTo>
                <a:close/>
              </a:path>
              <a:path w="271780" h="272414">
                <a:moveTo>
                  <a:pt x="210967" y="69850"/>
                </a:moveTo>
                <a:lnTo>
                  <a:pt x="134811" y="69850"/>
                </a:lnTo>
                <a:lnTo>
                  <a:pt x="160592" y="75036"/>
                </a:lnTo>
                <a:lnTo>
                  <a:pt x="181612" y="89191"/>
                </a:lnTo>
                <a:lnTo>
                  <a:pt x="195767" y="110211"/>
                </a:lnTo>
                <a:lnTo>
                  <a:pt x="200953" y="135992"/>
                </a:lnTo>
                <a:lnTo>
                  <a:pt x="195767" y="161773"/>
                </a:lnTo>
                <a:lnTo>
                  <a:pt x="181612" y="182793"/>
                </a:lnTo>
                <a:lnTo>
                  <a:pt x="160592" y="196948"/>
                </a:lnTo>
                <a:lnTo>
                  <a:pt x="134811" y="202134"/>
                </a:lnTo>
                <a:lnTo>
                  <a:pt x="212228" y="202134"/>
                </a:lnTo>
                <a:lnTo>
                  <a:pt x="215070" y="198941"/>
                </a:lnTo>
                <a:lnTo>
                  <a:pt x="221031" y="190323"/>
                </a:lnTo>
                <a:lnTo>
                  <a:pt x="270842" y="190323"/>
                </a:lnTo>
                <a:lnTo>
                  <a:pt x="232842" y="157252"/>
                </a:lnTo>
                <a:lnTo>
                  <a:pt x="235204" y="143079"/>
                </a:lnTo>
                <a:lnTo>
                  <a:pt x="235204" y="127724"/>
                </a:lnTo>
                <a:lnTo>
                  <a:pt x="234023" y="119457"/>
                </a:lnTo>
                <a:lnTo>
                  <a:pt x="232842" y="112370"/>
                </a:lnTo>
                <a:lnTo>
                  <a:pt x="260008" y="100559"/>
                </a:lnTo>
                <a:lnTo>
                  <a:pt x="265470" y="96721"/>
                </a:lnTo>
                <a:lnTo>
                  <a:pt x="269161" y="91110"/>
                </a:lnTo>
                <a:lnTo>
                  <a:pt x="270637" y="84614"/>
                </a:lnTo>
                <a:lnTo>
                  <a:pt x="270101" y="81661"/>
                </a:lnTo>
                <a:lnTo>
                  <a:pt x="219850" y="81661"/>
                </a:lnTo>
                <a:lnTo>
                  <a:pt x="213225" y="72379"/>
                </a:lnTo>
                <a:lnTo>
                  <a:pt x="210967" y="69850"/>
                </a:lnTo>
                <a:close/>
              </a:path>
              <a:path w="271780" h="272414">
                <a:moveTo>
                  <a:pt x="85795" y="166"/>
                </a:moveTo>
                <a:lnTo>
                  <a:pt x="79299" y="1347"/>
                </a:lnTo>
                <a:lnTo>
                  <a:pt x="73837" y="5185"/>
                </a:lnTo>
                <a:lnTo>
                  <a:pt x="70146" y="10795"/>
                </a:lnTo>
                <a:lnTo>
                  <a:pt x="68669" y="17292"/>
                </a:lnTo>
                <a:lnTo>
                  <a:pt x="69850" y="23788"/>
                </a:lnTo>
                <a:lnTo>
                  <a:pt x="81661" y="50953"/>
                </a:lnTo>
                <a:lnTo>
                  <a:pt x="72379" y="57578"/>
                </a:lnTo>
                <a:lnTo>
                  <a:pt x="64093" y="64978"/>
                </a:lnTo>
                <a:lnTo>
                  <a:pt x="56914" y="73043"/>
                </a:lnTo>
                <a:lnTo>
                  <a:pt x="50953" y="81661"/>
                </a:lnTo>
                <a:lnTo>
                  <a:pt x="99191" y="81661"/>
                </a:lnTo>
                <a:lnTo>
                  <a:pt x="109030" y="75036"/>
                </a:lnTo>
                <a:lnTo>
                  <a:pt x="134811" y="69850"/>
                </a:lnTo>
                <a:lnTo>
                  <a:pt x="210967" y="69850"/>
                </a:lnTo>
                <a:lnTo>
                  <a:pt x="205825" y="64093"/>
                </a:lnTo>
                <a:lnTo>
                  <a:pt x="197760" y="56914"/>
                </a:lnTo>
                <a:lnTo>
                  <a:pt x="189142" y="50953"/>
                </a:lnTo>
                <a:lnTo>
                  <a:pt x="194790" y="37961"/>
                </a:lnTo>
                <a:lnTo>
                  <a:pt x="112370" y="37961"/>
                </a:lnTo>
                <a:lnTo>
                  <a:pt x="101740" y="10795"/>
                </a:lnTo>
                <a:lnTo>
                  <a:pt x="97902" y="5333"/>
                </a:lnTo>
                <a:lnTo>
                  <a:pt x="92291" y="1642"/>
                </a:lnTo>
                <a:lnTo>
                  <a:pt x="85795" y="166"/>
                </a:lnTo>
                <a:close/>
              </a:path>
              <a:path w="271780" h="272414">
                <a:moveTo>
                  <a:pt x="253512" y="67488"/>
                </a:moveTo>
                <a:lnTo>
                  <a:pt x="247015" y="68669"/>
                </a:lnTo>
                <a:lnTo>
                  <a:pt x="219850" y="81661"/>
                </a:lnTo>
                <a:lnTo>
                  <a:pt x="270101" y="81661"/>
                </a:lnTo>
                <a:lnTo>
                  <a:pt x="269456" y="78118"/>
                </a:lnTo>
                <a:lnTo>
                  <a:pt x="265618" y="72656"/>
                </a:lnTo>
                <a:lnTo>
                  <a:pt x="260008" y="68965"/>
                </a:lnTo>
                <a:lnTo>
                  <a:pt x="253512" y="67488"/>
                </a:lnTo>
                <a:close/>
              </a:path>
              <a:path w="271780" h="272414">
                <a:moveTo>
                  <a:pt x="143079" y="35599"/>
                </a:moveTo>
                <a:lnTo>
                  <a:pt x="126543" y="35599"/>
                </a:lnTo>
                <a:lnTo>
                  <a:pt x="112370" y="37961"/>
                </a:lnTo>
                <a:lnTo>
                  <a:pt x="157252" y="37961"/>
                </a:lnTo>
                <a:lnTo>
                  <a:pt x="143079" y="35599"/>
                </a:lnTo>
                <a:close/>
              </a:path>
              <a:path w="271780" h="272414">
                <a:moveTo>
                  <a:pt x="185008" y="0"/>
                </a:moveTo>
                <a:lnTo>
                  <a:pt x="178512" y="1199"/>
                </a:lnTo>
                <a:lnTo>
                  <a:pt x="172901" y="4835"/>
                </a:lnTo>
                <a:lnTo>
                  <a:pt x="169063" y="10795"/>
                </a:lnTo>
                <a:lnTo>
                  <a:pt x="157252" y="37961"/>
                </a:lnTo>
                <a:lnTo>
                  <a:pt x="194790" y="37961"/>
                </a:lnTo>
                <a:lnTo>
                  <a:pt x="200953" y="23788"/>
                </a:lnTo>
                <a:lnTo>
                  <a:pt x="202300" y="17292"/>
                </a:lnTo>
                <a:lnTo>
                  <a:pt x="201100" y="10795"/>
                </a:lnTo>
                <a:lnTo>
                  <a:pt x="197465" y="5185"/>
                </a:lnTo>
                <a:lnTo>
                  <a:pt x="191504" y="1347"/>
                </a:lnTo>
                <a:lnTo>
                  <a:pt x="185008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7328" y="5537364"/>
            <a:ext cx="444500" cy="596265"/>
          </a:xfrm>
          <a:custGeom>
            <a:avLst/>
            <a:gdLst/>
            <a:ahLst/>
            <a:cxnLst/>
            <a:rect l="l" t="t" r="r" b="b"/>
            <a:pathLst>
              <a:path w="444500" h="596264">
                <a:moveTo>
                  <a:pt x="243878" y="0"/>
                </a:moveTo>
                <a:lnTo>
                  <a:pt x="196557" y="470"/>
                </a:lnTo>
                <a:lnTo>
                  <a:pt x="152488" y="10061"/>
                </a:lnTo>
                <a:lnTo>
                  <a:pt x="112231" y="27999"/>
                </a:lnTo>
                <a:lnTo>
                  <a:pt x="76695" y="53377"/>
                </a:lnTo>
                <a:lnTo>
                  <a:pt x="46794" y="85287"/>
                </a:lnTo>
                <a:lnTo>
                  <a:pt x="23436" y="122824"/>
                </a:lnTo>
                <a:lnTo>
                  <a:pt x="7535" y="165080"/>
                </a:lnTo>
                <a:lnTo>
                  <a:pt x="0" y="211150"/>
                </a:lnTo>
                <a:lnTo>
                  <a:pt x="2695" y="260986"/>
                </a:lnTo>
                <a:lnTo>
                  <a:pt x="15845" y="308491"/>
                </a:lnTo>
                <a:lnTo>
                  <a:pt x="38541" y="351905"/>
                </a:lnTo>
                <a:lnTo>
                  <a:pt x="69876" y="389467"/>
                </a:lnTo>
                <a:lnTo>
                  <a:pt x="108940" y="419417"/>
                </a:lnTo>
                <a:lnTo>
                  <a:pt x="108940" y="587451"/>
                </a:lnTo>
                <a:lnTo>
                  <a:pt x="116039" y="595731"/>
                </a:lnTo>
                <a:lnTo>
                  <a:pt x="329171" y="595731"/>
                </a:lnTo>
                <a:lnTo>
                  <a:pt x="336270" y="588632"/>
                </a:lnTo>
                <a:lnTo>
                  <a:pt x="336270" y="579171"/>
                </a:lnTo>
                <a:lnTo>
                  <a:pt x="336412" y="560235"/>
                </a:lnTo>
                <a:lnTo>
                  <a:pt x="143268" y="560235"/>
                </a:lnTo>
                <a:lnTo>
                  <a:pt x="143268" y="501066"/>
                </a:lnTo>
                <a:lnTo>
                  <a:pt x="336856" y="501066"/>
                </a:lnTo>
                <a:lnTo>
                  <a:pt x="337114" y="466750"/>
                </a:lnTo>
                <a:lnTo>
                  <a:pt x="143268" y="466750"/>
                </a:lnTo>
                <a:lnTo>
                  <a:pt x="143268" y="404038"/>
                </a:lnTo>
                <a:lnTo>
                  <a:pt x="139725" y="398119"/>
                </a:lnTo>
                <a:lnTo>
                  <a:pt x="97999" y="369243"/>
                </a:lnTo>
                <a:lnTo>
                  <a:pt x="69296" y="336822"/>
                </a:lnTo>
                <a:lnTo>
                  <a:pt x="48550" y="298720"/>
                </a:lnTo>
                <a:lnTo>
                  <a:pt x="36614" y="256356"/>
                </a:lnTo>
                <a:lnTo>
                  <a:pt x="34340" y="211150"/>
                </a:lnTo>
                <a:lnTo>
                  <a:pt x="42917" y="166611"/>
                </a:lnTo>
                <a:lnTo>
                  <a:pt x="60737" y="126216"/>
                </a:lnTo>
                <a:lnTo>
                  <a:pt x="86583" y="91341"/>
                </a:lnTo>
                <a:lnTo>
                  <a:pt x="119237" y="63365"/>
                </a:lnTo>
                <a:lnTo>
                  <a:pt x="157482" y="43665"/>
                </a:lnTo>
                <a:lnTo>
                  <a:pt x="200101" y="33617"/>
                </a:lnTo>
                <a:lnTo>
                  <a:pt x="339559" y="33374"/>
                </a:lnTo>
                <a:lnTo>
                  <a:pt x="331419" y="27491"/>
                </a:lnTo>
                <a:lnTo>
                  <a:pt x="289202" y="9090"/>
                </a:lnTo>
                <a:lnTo>
                  <a:pt x="243878" y="0"/>
                </a:lnTo>
                <a:close/>
              </a:path>
              <a:path w="444500" h="596264">
                <a:moveTo>
                  <a:pt x="336856" y="501066"/>
                </a:moveTo>
                <a:lnTo>
                  <a:pt x="303123" y="501066"/>
                </a:lnTo>
                <a:lnTo>
                  <a:pt x="301929" y="560235"/>
                </a:lnTo>
                <a:lnTo>
                  <a:pt x="336412" y="560235"/>
                </a:lnTo>
                <a:lnTo>
                  <a:pt x="336856" y="501066"/>
                </a:lnTo>
                <a:close/>
              </a:path>
              <a:path w="444500" h="596264">
                <a:moveTo>
                  <a:pt x="339559" y="33374"/>
                </a:moveTo>
                <a:lnTo>
                  <a:pt x="239677" y="33374"/>
                </a:lnTo>
                <a:lnTo>
                  <a:pt x="277809" y="41200"/>
                </a:lnTo>
                <a:lnTo>
                  <a:pt x="313497" y="56782"/>
                </a:lnTo>
                <a:lnTo>
                  <a:pt x="345744" y="79807"/>
                </a:lnTo>
                <a:lnTo>
                  <a:pt x="373216" y="110182"/>
                </a:lnTo>
                <a:lnTo>
                  <a:pt x="393250" y="145329"/>
                </a:lnTo>
                <a:lnTo>
                  <a:pt x="405514" y="183805"/>
                </a:lnTo>
                <a:lnTo>
                  <a:pt x="409676" y="224168"/>
                </a:lnTo>
                <a:lnTo>
                  <a:pt x="403501" y="276588"/>
                </a:lnTo>
                <a:lnTo>
                  <a:pt x="384224" y="324015"/>
                </a:lnTo>
                <a:lnTo>
                  <a:pt x="353399" y="364117"/>
                </a:lnTo>
                <a:lnTo>
                  <a:pt x="312585" y="394563"/>
                </a:lnTo>
                <a:lnTo>
                  <a:pt x="306666" y="398119"/>
                </a:lnTo>
                <a:lnTo>
                  <a:pt x="304304" y="402857"/>
                </a:lnTo>
                <a:lnTo>
                  <a:pt x="304304" y="466750"/>
                </a:lnTo>
                <a:lnTo>
                  <a:pt x="337114" y="466750"/>
                </a:lnTo>
                <a:lnTo>
                  <a:pt x="337451" y="421792"/>
                </a:lnTo>
                <a:lnTo>
                  <a:pt x="373996" y="393760"/>
                </a:lnTo>
                <a:lnTo>
                  <a:pt x="403607" y="358854"/>
                </a:lnTo>
                <a:lnTo>
                  <a:pt x="425602" y="318437"/>
                </a:lnTo>
                <a:lnTo>
                  <a:pt x="439300" y="273874"/>
                </a:lnTo>
                <a:lnTo>
                  <a:pt x="444017" y="226530"/>
                </a:lnTo>
                <a:lnTo>
                  <a:pt x="439687" y="177256"/>
                </a:lnTo>
                <a:lnTo>
                  <a:pt x="425367" y="131421"/>
                </a:lnTo>
                <a:lnTo>
                  <a:pt x="401722" y="90247"/>
                </a:lnTo>
                <a:lnTo>
                  <a:pt x="369417" y="54953"/>
                </a:lnTo>
                <a:lnTo>
                  <a:pt x="339559" y="33374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7773" y="558673"/>
            <a:ext cx="10930369" cy="451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4585" y="1926081"/>
            <a:ext cx="1344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5" dirty="0">
                <a:solidFill>
                  <a:schemeClr val="tx1"/>
                </a:solidFill>
                <a:latin typeface="Segoe UI Semilight"/>
                <a:cs typeface="Segoe UI Semilight"/>
              </a:rPr>
              <a:t>Azure</a:t>
            </a:r>
            <a:r>
              <a:rPr sz="2800" b="0" spc="10" dirty="0">
                <a:solidFill>
                  <a:schemeClr val="tx1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chemeClr val="tx1"/>
                </a:solidFill>
                <a:latin typeface="Segoe UI Semilight"/>
                <a:cs typeface="Segoe UI Semilight"/>
              </a:rPr>
              <a:t>AI</a:t>
            </a:r>
            <a:endParaRPr sz="2800" dirty="0">
              <a:solidFill>
                <a:schemeClr val="tx1"/>
              </a:solidFill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43364" y="1926081"/>
            <a:ext cx="2157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Microsoft</a:t>
            </a:r>
            <a:r>
              <a:rPr sz="280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10" dirty="0">
                <a:solidFill>
                  <a:srgbClr val="1A1A1A"/>
                </a:solidFill>
                <a:latin typeface="Segoe UI Semilight"/>
                <a:cs typeface="Segoe UI Semilight"/>
              </a:rPr>
              <a:t>365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284" y="2642616"/>
            <a:ext cx="5023485" cy="3019425"/>
          </a:xfrm>
          <a:custGeom>
            <a:avLst/>
            <a:gdLst/>
            <a:ahLst/>
            <a:cxnLst/>
            <a:rect l="l" t="t" r="r" b="b"/>
            <a:pathLst>
              <a:path w="5023485" h="3019425">
                <a:moveTo>
                  <a:pt x="0" y="3019044"/>
                </a:moveTo>
                <a:lnTo>
                  <a:pt x="5023104" y="3019044"/>
                </a:lnTo>
                <a:lnTo>
                  <a:pt x="5023104" y="0"/>
                </a:lnTo>
                <a:lnTo>
                  <a:pt x="0" y="0"/>
                </a:lnTo>
                <a:lnTo>
                  <a:pt x="0" y="3019044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8045" y="2643377"/>
            <a:ext cx="5020310" cy="5080"/>
          </a:xfrm>
          <a:custGeom>
            <a:avLst/>
            <a:gdLst/>
            <a:ahLst/>
            <a:cxnLst/>
            <a:rect l="l" t="t" r="r" b="b"/>
            <a:pathLst>
              <a:path w="5020310" h="5080">
                <a:moveTo>
                  <a:pt x="0" y="4825"/>
                </a:moveTo>
                <a:lnTo>
                  <a:pt x="5020056" y="0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7067" y="2642616"/>
            <a:ext cx="4014470" cy="3019425"/>
          </a:xfrm>
          <a:custGeom>
            <a:avLst/>
            <a:gdLst/>
            <a:ahLst/>
            <a:cxnLst/>
            <a:rect l="l" t="t" r="r" b="b"/>
            <a:pathLst>
              <a:path w="4014470" h="3019425">
                <a:moveTo>
                  <a:pt x="0" y="3019044"/>
                </a:moveTo>
                <a:lnTo>
                  <a:pt x="4014216" y="3019044"/>
                </a:lnTo>
                <a:lnTo>
                  <a:pt x="4014216" y="0"/>
                </a:lnTo>
                <a:lnTo>
                  <a:pt x="0" y="0"/>
                </a:lnTo>
                <a:lnTo>
                  <a:pt x="0" y="3019044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02402" y="2649473"/>
            <a:ext cx="4014470" cy="0"/>
          </a:xfrm>
          <a:custGeom>
            <a:avLst/>
            <a:gdLst/>
            <a:ahLst/>
            <a:cxnLst/>
            <a:rect l="l" t="t" r="r" b="b"/>
            <a:pathLst>
              <a:path w="4014470">
                <a:moveTo>
                  <a:pt x="0" y="0"/>
                </a:moveTo>
                <a:lnTo>
                  <a:pt x="4014216" y="0"/>
                </a:lnTo>
              </a:path>
            </a:pathLst>
          </a:custGeom>
          <a:ln w="28956">
            <a:solidFill>
              <a:srgbClr val="003B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28631" y="2642616"/>
            <a:ext cx="2194560" cy="3019425"/>
          </a:xfrm>
          <a:custGeom>
            <a:avLst/>
            <a:gdLst/>
            <a:ahLst/>
            <a:cxnLst/>
            <a:rect l="l" t="t" r="r" b="b"/>
            <a:pathLst>
              <a:path w="2194559" h="3019425">
                <a:moveTo>
                  <a:pt x="0" y="3019044"/>
                </a:moveTo>
                <a:lnTo>
                  <a:pt x="2194560" y="3019044"/>
                </a:lnTo>
                <a:lnTo>
                  <a:pt x="2194560" y="0"/>
                </a:lnTo>
                <a:lnTo>
                  <a:pt x="0" y="0"/>
                </a:lnTo>
                <a:lnTo>
                  <a:pt x="0" y="3019044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9393" y="2650998"/>
            <a:ext cx="2194560" cy="0"/>
          </a:xfrm>
          <a:custGeom>
            <a:avLst/>
            <a:gdLst/>
            <a:ahLst/>
            <a:cxnLst/>
            <a:rect l="l" t="t" r="r" b="b"/>
            <a:pathLst>
              <a:path w="2194559">
                <a:moveTo>
                  <a:pt x="0" y="0"/>
                </a:moveTo>
                <a:lnTo>
                  <a:pt x="2194559" y="0"/>
                </a:lnTo>
              </a:path>
            </a:pathLst>
          </a:custGeom>
          <a:ln w="28956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15253" y="1925192"/>
            <a:ext cx="2541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Dynamics 365</a:t>
            </a:r>
            <a:r>
              <a:rPr sz="2800" b="0" spc="-2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80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AI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235" y="3145917"/>
            <a:ext cx="321627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307340">
              <a:lnSpc>
                <a:spcPct val="100000"/>
              </a:lnSpc>
              <a:spcBef>
                <a:spcPts val="105"/>
              </a:spcBef>
              <a:tabLst>
                <a:tab pos="1950720" algn="l"/>
                <a:tab pos="2182495" algn="l"/>
              </a:tabLst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A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I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App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s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&amp;	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K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n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owle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d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ge  Agents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Services		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Mining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21150" y="3145917"/>
            <a:ext cx="9842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571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Machine  Learning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30156" y="3145917"/>
            <a:ext cx="219202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5630" marR="495300" indent="-94615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1A1A1A"/>
                </a:solidFill>
                <a:latin typeface="Segoe UI"/>
                <a:cs typeface="Segoe UI"/>
              </a:rPr>
              <a:t>W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orkp</a:t>
            </a:r>
            <a:r>
              <a:rPr sz="2000" spc="-10" dirty="0">
                <a:solidFill>
                  <a:srgbClr val="1A1A1A"/>
                </a:solidFill>
                <a:latin typeface="Segoe UI"/>
                <a:cs typeface="Segoe UI"/>
              </a:rPr>
              <a:t>l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ace  Analytics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48473" y="2838069"/>
            <a:ext cx="196659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7990" marR="432434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Dy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namics 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365 AI</a:t>
            </a:r>
            <a:r>
              <a:rPr sz="2000" spc="-9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for</a:t>
            </a:r>
            <a:endParaRPr sz="2000">
              <a:latin typeface="Segoe UI"/>
              <a:cs typeface="Segoe UI"/>
            </a:endParaRPr>
          </a:p>
          <a:p>
            <a:pPr marR="5080" algn="ctr">
              <a:lnSpc>
                <a:spcPct val="100000"/>
              </a:lnSpc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Customer</a:t>
            </a:r>
            <a:r>
              <a:rPr sz="2000" spc="-6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5" dirty="0">
                <a:solidFill>
                  <a:srgbClr val="1A1A1A"/>
                </a:solidFill>
                <a:latin typeface="Segoe UI"/>
                <a:cs typeface="Segoe UI"/>
              </a:rPr>
              <a:t>Service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24041" y="2838069"/>
            <a:ext cx="111061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Dy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namics 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365 AI</a:t>
            </a:r>
            <a:r>
              <a:rPr sz="2000" spc="-9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for 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Sales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3816" y="3983735"/>
            <a:ext cx="1210056" cy="1210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8408" y="4148328"/>
            <a:ext cx="826135" cy="826135"/>
          </a:xfrm>
          <a:custGeom>
            <a:avLst/>
            <a:gdLst/>
            <a:ahLst/>
            <a:cxnLst/>
            <a:rect l="l" t="t" r="r" b="b"/>
            <a:pathLst>
              <a:path w="826135" h="826135">
                <a:moveTo>
                  <a:pt x="413003" y="0"/>
                </a:moveTo>
                <a:lnTo>
                  <a:pt x="364839" y="2778"/>
                </a:lnTo>
                <a:lnTo>
                  <a:pt x="318307" y="10907"/>
                </a:lnTo>
                <a:lnTo>
                  <a:pt x="273716" y="24077"/>
                </a:lnTo>
                <a:lnTo>
                  <a:pt x="231376" y="41978"/>
                </a:lnTo>
                <a:lnTo>
                  <a:pt x="191599" y="64300"/>
                </a:lnTo>
                <a:lnTo>
                  <a:pt x="154692" y="90733"/>
                </a:lnTo>
                <a:lnTo>
                  <a:pt x="120967" y="120967"/>
                </a:lnTo>
                <a:lnTo>
                  <a:pt x="90733" y="154692"/>
                </a:lnTo>
                <a:lnTo>
                  <a:pt x="64300" y="191599"/>
                </a:lnTo>
                <a:lnTo>
                  <a:pt x="41978" y="231376"/>
                </a:lnTo>
                <a:lnTo>
                  <a:pt x="24077" y="273716"/>
                </a:lnTo>
                <a:lnTo>
                  <a:pt x="10907" y="318307"/>
                </a:lnTo>
                <a:lnTo>
                  <a:pt x="2778" y="364839"/>
                </a:lnTo>
                <a:lnTo>
                  <a:pt x="0" y="413004"/>
                </a:lnTo>
                <a:lnTo>
                  <a:pt x="2778" y="461168"/>
                </a:lnTo>
                <a:lnTo>
                  <a:pt x="10907" y="507700"/>
                </a:lnTo>
                <a:lnTo>
                  <a:pt x="24077" y="552291"/>
                </a:lnTo>
                <a:lnTo>
                  <a:pt x="41978" y="594631"/>
                </a:lnTo>
                <a:lnTo>
                  <a:pt x="64300" y="634408"/>
                </a:lnTo>
                <a:lnTo>
                  <a:pt x="90733" y="671315"/>
                </a:lnTo>
                <a:lnTo>
                  <a:pt x="120967" y="705040"/>
                </a:lnTo>
                <a:lnTo>
                  <a:pt x="154692" y="735274"/>
                </a:lnTo>
                <a:lnTo>
                  <a:pt x="191599" y="761707"/>
                </a:lnTo>
                <a:lnTo>
                  <a:pt x="231376" y="784029"/>
                </a:lnTo>
                <a:lnTo>
                  <a:pt x="273716" y="801930"/>
                </a:lnTo>
                <a:lnTo>
                  <a:pt x="318307" y="815100"/>
                </a:lnTo>
                <a:lnTo>
                  <a:pt x="364839" y="823229"/>
                </a:lnTo>
                <a:lnTo>
                  <a:pt x="413003" y="826008"/>
                </a:lnTo>
                <a:lnTo>
                  <a:pt x="461168" y="823229"/>
                </a:lnTo>
                <a:lnTo>
                  <a:pt x="507700" y="815100"/>
                </a:lnTo>
                <a:lnTo>
                  <a:pt x="552291" y="801930"/>
                </a:lnTo>
                <a:lnTo>
                  <a:pt x="594631" y="784029"/>
                </a:lnTo>
                <a:lnTo>
                  <a:pt x="634408" y="761707"/>
                </a:lnTo>
                <a:lnTo>
                  <a:pt x="671315" y="735274"/>
                </a:lnTo>
                <a:lnTo>
                  <a:pt x="705040" y="705040"/>
                </a:lnTo>
                <a:lnTo>
                  <a:pt x="735274" y="671315"/>
                </a:lnTo>
                <a:lnTo>
                  <a:pt x="761707" y="634408"/>
                </a:lnTo>
                <a:lnTo>
                  <a:pt x="784029" y="594631"/>
                </a:lnTo>
                <a:lnTo>
                  <a:pt x="801930" y="552291"/>
                </a:lnTo>
                <a:lnTo>
                  <a:pt x="815100" y="507700"/>
                </a:lnTo>
                <a:lnTo>
                  <a:pt x="823229" y="461168"/>
                </a:lnTo>
                <a:lnTo>
                  <a:pt x="826008" y="413004"/>
                </a:lnTo>
                <a:lnTo>
                  <a:pt x="823229" y="364839"/>
                </a:lnTo>
                <a:lnTo>
                  <a:pt x="815100" y="318307"/>
                </a:lnTo>
                <a:lnTo>
                  <a:pt x="801930" y="273716"/>
                </a:lnTo>
                <a:lnTo>
                  <a:pt x="784029" y="231376"/>
                </a:lnTo>
                <a:lnTo>
                  <a:pt x="761707" y="191599"/>
                </a:lnTo>
                <a:lnTo>
                  <a:pt x="735274" y="154692"/>
                </a:lnTo>
                <a:lnTo>
                  <a:pt x="705040" y="120967"/>
                </a:lnTo>
                <a:lnTo>
                  <a:pt x="671315" y="90733"/>
                </a:lnTo>
                <a:lnTo>
                  <a:pt x="634408" y="64300"/>
                </a:lnTo>
                <a:lnTo>
                  <a:pt x="594631" y="41978"/>
                </a:lnTo>
                <a:lnTo>
                  <a:pt x="552291" y="24077"/>
                </a:lnTo>
                <a:lnTo>
                  <a:pt x="507700" y="10907"/>
                </a:lnTo>
                <a:lnTo>
                  <a:pt x="461168" y="2778"/>
                </a:lnTo>
                <a:lnTo>
                  <a:pt x="413003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95832" y="4343527"/>
            <a:ext cx="594995" cy="431165"/>
          </a:xfrm>
          <a:custGeom>
            <a:avLst/>
            <a:gdLst/>
            <a:ahLst/>
            <a:cxnLst/>
            <a:rect l="l" t="t" r="r" b="b"/>
            <a:pathLst>
              <a:path w="594994" h="431164">
                <a:moveTo>
                  <a:pt x="434263" y="0"/>
                </a:moveTo>
                <a:lnTo>
                  <a:pt x="43586" y="0"/>
                </a:lnTo>
                <a:lnTo>
                  <a:pt x="26714" y="3448"/>
                </a:lnTo>
                <a:lnTo>
                  <a:pt x="12849" y="12827"/>
                </a:lnTo>
                <a:lnTo>
                  <a:pt x="3456" y="26681"/>
                </a:lnTo>
                <a:lnTo>
                  <a:pt x="0" y="43561"/>
                </a:lnTo>
                <a:lnTo>
                  <a:pt x="0" y="246634"/>
                </a:lnTo>
                <a:lnTo>
                  <a:pt x="3456" y="263513"/>
                </a:lnTo>
                <a:lnTo>
                  <a:pt x="12849" y="277368"/>
                </a:lnTo>
                <a:lnTo>
                  <a:pt x="26714" y="286746"/>
                </a:lnTo>
                <a:lnTo>
                  <a:pt x="43586" y="290195"/>
                </a:lnTo>
                <a:lnTo>
                  <a:pt x="185851" y="290195"/>
                </a:lnTo>
                <a:lnTo>
                  <a:pt x="185851" y="398018"/>
                </a:lnTo>
                <a:lnTo>
                  <a:pt x="188455" y="410765"/>
                </a:lnTo>
                <a:lnTo>
                  <a:pt x="195535" y="421227"/>
                </a:lnTo>
                <a:lnTo>
                  <a:pt x="205997" y="428307"/>
                </a:lnTo>
                <a:lnTo>
                  <a:pt x="218744" y="430911"/>
                </a:lnTo>
                <a:lnTo>
                  <a:pt x="561771" y="430911"/>
                </a:lnTo>
                <a:lnTo>
                  <a:pt x="574573" y="428307"/>
                </a:lnTo>
                <a:lnTo>
                  <a:pt x="585028" y="421227"/>
                </a:lnTo>
                <a:lnTo>
                  <a:pt x="592079" y="410765"/>
                </a:lnTo>
                <a:lnTo>
                  <a:pt x="592835" y="407035"/>
                </a:lnTo>
                <a:lnTo>
                  <a:pt x="213918" y="407035"/>
                </a:lnTo>
                <a:lnTo>
                  <a:pt x="209727" y="402971"/>
                </a:lnTo>
                <a:lnTo>
                  <a:pt x="209727" y="266446"/>
                </a:lnTo>
                <a:lnTo>
                  <a:pt x="43586" y="266446"/>
                </a:lnTo>
                <a:lnTo>
                  <a:pt x="35991" y="264850"/>
                </a:lnTo>
                <a:lnTo>
                  <a:pt x="29708" y="260540"/>
                </a:lnTo>
                <a:lnTo>
                  <a:pt x="25430" y="254230"/>
                </a:lnTo>
                <a:lnTo>
                  <a:pt x="23850" y="246634"/>
                </a:lnTo>
                <a:lnTo>
                  <a:pt x="23850" y="43561"/>
                </a:lnTo>
                <a:lnTo>
                  <a:pt x="25430" y="35964"/>
                </a:lnTo>
                <a:lnTo>
                  <a:pt x="29708" y="29654"/>
                </a:lnTo>
                <a:lnTo>
                  <a:pt x="35991" y="25344"/>
                </a:lnTo>
                <a:lnTo>
                  <a:pt x="43586" y="23749"/>
                </a:lnTo>
                <a:lnTo>
                  <a:pt x="472488" y="23749"/>
                </a:lnTo>
                <a:lnTo>
                  <a:pt x="465061" y="12827"/>
                </a:lnTo>
                <a:lnTo>
                  <a:pt x="451162" y="3448"/>
                </a:lnTo>
                <a:lnTo>
                  <a:pt x="434263" y="0"/>
                </a:lnTo>
                <a:close/>
              </a:path>
              <a:path w="594994" h="431164">
                <a:moveTo>
                  <a:pt x="592835" y="165227"/>
                </a:moveTo>
                <a:lnTo>
                  <a:pt x="566724" y="165227"/>
                </a:lnTo>
                <a:lnTo>
                  <a:pt x="570788" y="169418"/>
                </a:lnTo>
                <a:lnTo>
                  <a:pt x="570788" y="402971"/>
                </a:lnTo>
                <a:lnTo>
                  <a:pt x="566724" y="407035"/>
                </a:lnTo>
                <a:lnTo>
                  <a:pt x="592835" y="407035"/>
                </a:lnTo>
                <a:lnTo>
                  <a:pt x="594664" y="398018"/>
                </a:lnTo>
                <a:lnTo>
                  <a:pt x="594664" y="174244"/>
                </a:lnTo>
                <a:lnTo>
                  <a:pt x="592835" y="165227"/>
                </a:lnTo>
                <a:close/>
              </a:path>
              <a:path w="594994" h="431164">
                <a:moveTo>
                  <a:pt x="561771" y="141350"/>
                </a:moveTo>
                <a:lnTo>
                  <a:pt x="218744" y="141350"/>
                </a:lnTo>
                <a:lnTo>
                  <a:pt x="205997" y="143954"/>
                </a:lnTo>
                <a:lnTo>
                  <a:pt x="195535" y="151034"/>
                </a:lnTo>
                <a:lnTo>
                  <a:pt x="188455" y="161496"/>
                </a:lnTo>
                <a:lnTo>
                  <a:pt x="185851" y="174244"/>
                </a:lnTo>
                <a:lnTo>
                  <a:pt x="185851" y="266446"/>
                </a:lnTo>
                <a:lnTo>
                  <a:pt x="209727" y="266446"/>
                </a:lnTo>
                <a:lnTo>
                  <a:pt x="209727" y="169418"/>
                </a:lnTo>
                <a:lnTo>
                  <a:pt x="213918" y="165227"/>
                </a:lnTo>
                <a:lnTo>
                  <a:pt x="592835" y="165227"/>
                </a:lnTo>
                <a:lnTo>
                  <a:pt x="592079" y="161496"/>
                </a:lnTo>
                <a:lnTo>
                  <a:pt x="585028" y="151034"/>
                </a:lnTo>
                <a:lnTo>
                  <a:pt x="574573" y="143954"/>
                </a:lnTo>
                <a:lnTo>
                  <a:pt x="561771" y="141350"/>
                </a:lnTo>
                <a:close/>
              </a:path>
              <a:path w="594994" h="431164">
                <a:moveTo>
                  <a:pt x="472488" y="23749"/>
                </a:moveTo>
                <a:lnTo>
                  <a:pt x="435152" y="23749"/>
                </a:lnTo>
                <a:lnTo>
                  <a:pt x="442729" y="25344"/>
                </a:lnTo>
                <a:lnTo>
                  <a:pt x="448995" y="29654"/>
                </a:lnTo>
                <a:lnTo>
                  <a:pt x="453262" y="35964"/>
                </a:lnTo>
                <a:lnTo>
                  <a:pt x="454837" y="43561"/>
                </a:lnTo>
                <a:lnTo>
                  <a:pt x="454837" y="141350"/>
                </a:lnTo>
                <a:lnTo>
                  <a:pt x="477951" y="141350"/>
                </a:lnTo>
                <a:lnTo>
                  <a:pt x="477951" y="43561"/>
                </a:lnTo>
                <a:lnTo>
                  <a:pt x="474483" y="26681"/>
                </a:lnTo>
                <a:lnTo>
                  <a:pt x="472488" y="23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3076" y="4419282"/>
            <a:ext cx="366395" cy="0"/>
          </a:xfrm>
          <a:custGeom>
            <a:avLst/>
            <a:gdLst/>
            <a:ahLst/>
            <a:cxnLst/>
            <a:rect l="l" t="t" r="r" b="b"/>
            <a:pathLst>
              <a:path w="366394">
                <a:moveTo>
                  <a:pt x="0" y="0"/>
                </a:moveTo>
                <a:lnTo>
                  <a:pt x="366191" y="0"/>
                </a:lnTo>
              </a:path>
            </a:pathLst>
          </a:custGeom>
          <a:ln w="2400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39596" y="4551045"/>
            <a:ext cx="265684" cy="141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14600" y="3991355"/>
            <a:ext cx="1207008" cy="1202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79192" y="4155947"/>
            <a:ext cx="822960" cy="818515"/>
          </a:xfrm>
          <a:custGeom>
            <a:avLst/>
            <a:gdLst/>
            <a:ahLst/>
            <a:cxnLst/>
            <a:rect l="l" t="t" r="r" b="b"/>
            <a:pathLst>
              <a:path w="822960" h="818514">
                <a:moveTo>
                  <a:pt x="411480" y="0"/>
                </a:moveTo>
                <a:lnTo>
                  <a:pt x="363502" y="2753"/>
                </a:lnTo>
                <a:lnTo>
                  <a:pt x="317147" y="10810"/>
                </a:lnTo>
                <a:lnTo>
                  <a:pt x="272725" y="23861"/>
                </a:lnTo>
                <a:lnTo>
                  <a:pt x="230543" y="41601"/>
                </a:lnTo>
                <a:lnTo>
                  <a:pt x="190913" y="63721"/>
                </a:lnTo>
                <a:lnTo>
                  <a:pt x="154141" y="89913"/>
                </a:lnTo>
                <a:lnTo>
                  <a:pt x="120538" y="119872"/>
                </a:lnTo>
                <a:lnTo>
                  <a:pt x="90413" y="153288"/>
                </a:lnTo>
                <a:lnTo>
                  <a:pt x="64075" y="189855"/>
                </a:lnTo>
                <a:lnTo>
                  <a:pt x="41832" y="229266"/>
                </a:lnTo>
                <a:lnTo>
                  <a:pt x="23994" y="271212"/>
                </a:lnTo>
                <a:lnTo>
                  <a:pt x="10870" y="315388"/>
                </a:lnTo>
                <a:lnTo>
                  <a:pt x="2769" y="361484"/>
                </a:lnTo>
                <a:lnTo>
                  <a:pt x="0" y="409194"/>
                </a:lnTo>
                <a:lnTo>
                  <a:pt x="2769" y="456903"/>
                </a:lnTo>
                <a:lnTo>
                  <a:pt x="10870" y="502999"/>
                </a:lnTo>
                <a:lnTo>
                  <a:pt x="23994" y="547175"/>
                </a:lnTo>
                <a:lnTo>
                  <a:pt x="41832" y="589121"/>
                </a:lnTo>
                <a:lnTo>
                  <a:pt x="64075" y="628532"/>
                </a:lnTo>
                <a:lnTo>
                  <a:pt x="90413" y="665099"/>
                </a:lnTo>
                <a:lnTo>
                  <a:pt x="120538" y="698515"/>
                </a:lnTo>
                <a:lnTo>
                  <a:pt x="154141" y="728474"/>
                </a:lnTo>
                <a:lnTo>
                  <a:pt x="190913" y="754666"/>
                </a:lnTo>
                <a:lnTo>
                  <a:pt x="230543" y="776786"/>
                </a:lnTo>
                <a:lnTo>
                  <a:pt x="272725" y="794526"/>
                </a:lnTo>
                <a:lnTo>
                  <a:pt x="317147" y="807577"/>
                </a:lnTo>
                <a:lnTo>
                  <a:pt x="363502" y="815634"/>
                </a:lnTo>
                <a:lnTo>
                  <a:pt x="411480" y="818388"/>
                </a:lnTo>
                <a:lnTo>
                  <a:pt x="459457" y="815634"/>
                </a:lnTo>
                <a:lnTo>
                  <a:pt x="505812" y="807577"/>
                </a:lnTo>
                <a:lnTo>
                  <a:pt x="550234" y="794526"/>
                </a:lnTo>
                <a:lnTo>
                  <a:pt x="592416" y="776786"/>
                </a:lnTo>
                <a:lnTo>
                  <a:pt x="632046" y="754666"/>
                </a:lnTo>
                <a:lnTo>
                  <a:pt x="668818" y="728474"/>
                </a:lnTo>
                <a:lnTo>
                  <a:pt x="702421" y="698515"/>
                </a:lnTo>
                <a:lnTo>
                  <a:pt x="732546" y="665099"/>
                </a:lnTo>
                <a:lnTo>
                  <a:pt x="758884" y="628532"/>
                </a:lnTo>
                <a:lnTo>
                  <a:pt x="781127" y="589121"/>
                </a:lnTo>
                <a:lnTo>
                  <a:pt x="798965" y="547175"/>
                </a:lnTo>
                <a:lnTo>
                  <a:pt x="812089" y="502999"/>
                </a:lnTo>
                <a:lnTo>
                  <a:pt x="820190" y="456903"/>
                </a:lnTo>
                <a:lnTo>
                  <a:pt x="822959" y="409194"/>
                </a:lnTo>
                <a:lnTo>
                  <a:pt x="820190" y="361484"/>
                </a:lnTo>
                <a:lnTo>
                  <a:pt x="812089" y="315388"/>
                </a:lnTo>
                <a:lnTo>
                  <a:pt x="798965" y="271212"/>
                </a:lnTo>
                <a:lnTo>
                  <a:pt x="781127" y="229266"/>
                </a:lnTo>
                <a:lnTo>
                  <a:pt x="758884" y="189855"/>
                </a:lnTo>
                <a:lnTo>
                  <a:pt x="732546" y="153288"/>
                </a:lnTo>
                <a:lnTo>
                  <a:pt x="702421" y="119872"/>
                </a:lnTo>
                <a:lnTo>
                  <a:pt x="668818" y="89913"/>
                </a:lnTo>
                <a:lnTo>
                  <a:pt x="632046" y="63721"/>
                </a:lnTo>
                <a:lnTo>
                  <a:pt x="592416" y="41601"/>
                </a:lnTo>
                <a:lnTo>
                  <a:pt x="550234" y="23861"/>
                </a:lnTo>
                <a:lnTo>
                  <a:pt x="505812" y="10810"/>
                </a:lnTo>
                <a:lnTo>
                  <a:pt x="459457" y="2753"/>
                </a:lnTo>
                <a:lnTo>
                  <a:pt x="411480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57500" y="4326635"/>
            <a:ext cx="466344" cy="477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30979" y="3986784"/>
            <a:ext cx="1207008" cy="1207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95571" y="4151376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60" h="822960">
                <a:moveTo>
                  <a:pt x="411479" y="0"/>
                </a:moveTo>
                <a:lnTo>
                  <a:pt x="363502" y="2769"/>
                </a:lnTo>
                <a:lnTo>
                  <a:pt x="317147" y="10870"/>
                </a:lnTo>
                <a:lnTo>
                  <a:pt x="272725" y="23994"/>
                </a:lnTo>
                <a:lnTo>
                  <a:pt x="230543" y="41832"/>
                </a:lnTo>
                <a:lnTo>
                  <a:pt x="190913" y="64075"/>
                </a:lnTo>
                <a:lnTo>
                  <a:pt x="154141" y="90413"/>
                </a:lnTo>
                <a:lnTo>
                  <a:pt x="120538" y="120538"/>
                </a:lnTo>
                <a:lnTo>
                  <a:pt x="90413" y="154141"/>
                </a:lnTo>
                <a:lnTo>
                  <a:pt x="64075" y="190913"/>
                </a:lnTo>
                <a:lnTo>
                  <a:pt x="41832" y="230543"/>
                </a:lnTo>
                <a:lnTo>
                  <a:pt x="23994" y="272725"/>
                </a:lnTo>
                <a:lnTo>
                  <a:pt x="10870" y="317147"/>
                </a:lnTo>
                <a:lnTo>
                  <a:pt x="2769" y="363502"/>
                </a:lnTo>
                <a:lnTo>
                  <a:pt x="0" y="411480"/>
                </a:lnTo>
                <a:lnTo>
                  <a:pt x="2769" y="459457"/>
                </a:lnTo>
                <a:lnTo>
                  <a:pt x="10870" y="505812"/>
                </a:lnTo>
                <a:lnTo>
                  <a:pt x="23994" y="550234"/>
                </a:lnTo>
                <a:lnTo>
                  <a:pt x="41832" y="592416"/>
                </a:lnTo>
                <a:lnTo>
                  <a:pt x="64075" y="632046"/>
                </a:lnTo>
                <a:lnTo>
                  <a:pt x="90413" y="668818"/>
                </a:lnTo>
                <a:lnTo>
                  <a:pt x="120538" y="702421"/>
                </a:lnTo>
                <a:lnTo>
                  <a:pt x="154141" y="732546"/>
                </a:lnTo>
                <a:lnTo>
                  <a:pt x="190913" y="758884"/>
                </a:lnTo>
                <a:lnTo>
                  <a:pt x="230543" y="781127"/>
                </a:lnTo>
                <a:lnTo>
                  <a:pt x="272725" y="798965"/>
                </a:lnTo>
                <a:lnTo>
                  <a:pt x="317147" y="812089"/>
                </a:lnTo>
                <a:lnTo>
                  <a:pt x="363502" y="820190"/>
                </a:lnTo>
                <a:lnTo>
                  <a:pt x="411479" y="822960"/>
                </a:lnTo>
                <a:lnTo>
                  <a:pt x="459457" y="820190"/>
                </a:lnTo>
                <a:lnTo>
                  <a:pt x="505812" y="812089"/>
                </a:lnTo>
                <a:lnTo>
                  <a:pt x="550234" y="798965"/>
                </a:lnTo>
                <a:lnTo>
                  <a:pt x="592416" y="781127"/>
                </a:lnTo>
                <a:lnTo>
                  <a:pt x="632046" y="758884"/>
                </a:lnTo>
                <a:lnTo>
                  <a:pt x="668818" y="732546"/>
                </a:lnTo>
                <a:lnTo>
                  <a:pt x="702421" y="702421"/>
                </a:lnTo>
                <a:lnTo>
                  <a:pt x="732546" y="668818"/>
                </a:lnTo>
                <a:lnTo>
                  <a:pt x="758884" y="632046"/>
                </a:lnTo>
                <a:lnTo>
                  <a:pt x="781127" y="592416"/>
                </a:lnTo>
                <a:lnTo>
                  <a:pt x="798965" y="550234"/>
                </a:lnTo>
                <a:lnTo>
                  <a:pt x="812089" y="505812"/>
                </a:lnTo>
                <a:lnTo>
                  <a:pt x="820190" y="459457"/>
                </a:lnTo>
                <a:lnTo>
                  <a:pt x="822960" y="411480"/>
                </a:lnTo>
                <a:lnTo>
                  <a:pt x="820190" y="363502"/>
                </a:lnTo>
                <a:lnTo>
                  <a:pt x="812089" y="317147"/>
                </a:lnTo>
                <a:lnTo>
                  <a:pt x="798965" y="272725"/>
                </a:lnTo>
                <a:lnTo>
                  <a:pt x="781127" y="230543"/>
                </a:lnTo>
                <a:lnTo>
                  <a:pt x="758884" y="190913"/>
                </a:lnTo>
                <a:lnTo>
                  <a:pt x="732546" y="154141"/>
                </a:lnTo>
                <a:lnTo>
                  <a:pt x="702421" y="120538"/>
                </a:lnTo>
                <a:lnTo>
                  <a:pt x="668818" y="90413"/>
                </a:lnTo>
                <a:lnTo>
                  <a:pt x="632046" y="64075"/>
                </a:lnTo>
                <a:lnTo>
                  <a:pt x="592416" y="41832"/>
                </a:lnTo>
                <a:lnTo>
                  <a:pt x="550234" y="23994"/>
                </a:lnTo>
                <a:lnTo>
                  <a:pt x="505812" y="10870"/>
                </a:lnTo>
                <a:lnTo>
                  <a:pt x="459457" y="2769"/>
                </a:lnTo>
                <a:lnTo>
                  <a:pt x="411479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09490" y="4334509"/>
            <a:ext cx="595630" cy="416559"/>
          </a:xfrm>
          <a:custGeom>
            <a:avLst/>
            <a:gdLst/>
            <a:ahLst/>
            <a:cxnLst/>
            <a:rect l="l" t="t" r="r" b="b"/>
            <a:pathLst>
              <a:path w="595629" h="416560">
                <a:moveTo>
                  <a:pt x="187833" y="151129"/>
                </a:moveTo>
                <a:lnTo>
                  <a:pt x="169608" y="154939"/>
                </a:lnTo>
                <a:lnTo>
                  <a:pt x="154527" y="165099"/>
                </a:lnTo>
                <a:lnTo>
                  <a:pt x="144256" y="179069"/>
                </a:lnTo>
                <a:lnTo>
                  <a:pt x="140462" y="198119"/>
                </a:lnTo>
                <a:lnTo>
                  <a:pt x="141906" y="209549"/>
                </a:lnTo>
                <a:lnTo>
                  <a:pt x="145923" y="219709"/>
                </a:lnTo>
                <a:lnTo>
                  <a:pt x="152034" y="228599"/>
                </a:lnTo>
                <a:lnTo>
                  <a:pt x="159766" y="236219"/>
                </a:lnTo>
                <a:lnTo>
                  <a:pt x="126111" y="314959"/>
                </a:lnTo>
                <a:lnTo>
                  <a:pt x="117221" y="314959"/>
                </a:lnTo>
                <a:lnTo>
                  <a:pt x="101153" y="317499"/>
                </a:lnTo>
                <a:lnTo>
                  <a:pt x="87360" y="325119"/>
                </a:lnTo>
                <a:lnTo>
                  <a:pt x="76876" y="337819"/>
                </a:lnTo>
                <a:lnTo>
                  <a:pt x="70738" y="351789"/>
                </a:lnTo>
                <a:lnTo>
                  <a:pt x="5714" y="351789"/>
                </a:lnTo>
                <a:lnTo>
                  <a:pt x="0" y="356869"/>
                </a:lnTo>
                <a:lnTo>
                  <a:pt x="0" y="411479"/>
                </a:lnTo>
                <a:lnTo>
                  <a:pt x="4825" y="416559"/>
                </a:lnTo>
                <a:lnTo>
                  <a:pt x="19304" y="416559"/>
                </a:lnTo>
                <a:lnTo>
                  <a:pt x="24130" y="412749"/>
                </a:lnTo>
                <a:lnTo>
                  <a:pt x="24130" y="373379"/>
                </a:lnTo>
                <a:lnTo>
                  <a:pt x="98276" y="373379"/>
                </a:lnTo>
                <a:lnTo>
                  <a:pt x="96583" y="370839"/>
                </a:lnTo>
                <a:lnTo>
                  <a:pt x="94742" y="360679"/>
                </a:lnTo>
                <a:lnTo>
                  <a:pt x="96583" y="351789"/>
                </a:lnTo>
                <a:lnTo>
                  <a:pt x="101663" y="344169"/>
                </a:lnTo>
                <a:lnTo>
                  <a:pt x="109315" y="339089"/>
                </a:lnTo>
                <a:lnTo>
                  <a:pt x="118872" y="336549"/>
                </a:lnTo>
                <a:lnTo>
                  <a:pt x="159004" y="336549"/>
                </a:lnTo>
                <a:lnTo>
                  <a:pt x="155829" y="331469"/>
                </a:lnTo>
                <a:lnTo>
                  <a:pt x="152526" y="327659"/>
                </a:lnTo>
                <a:lnTo>
                  <a:pt x="148589" y="323849"/>
                </a:lnTo>
                <a:lnTo>
                  <a:pt x="182245" y="245109"/>
                </a:lnTo>
                <a:lnTo>
                  <a:pt x="194310" y="245109"/>
                </a:lnTo>
                <a:lnTo>
                  <a:pt x="200660" y="243839"/>
                </a:lnTo>
                <a:lnTo>
                  <a:pt x="207137" y="241299"/>
                </a:lnTo>
                <a:lnTo>
                  <a:pt x="236960" y="241299"/>
                </a:lnTo>
                <a:lnTo>
                  <a:pt x="225551" y="227329"/>
                </a:lnTo>
                <a:lnTo>
                  <a:pt x="229616" y="222249"/>
                </a:lnTo>
                <a:lnTo>
                  <a:pt x="187833" y="222249"/>
                </a:lnTo>
                <a:lnTo>
                  <a:pt x="178349" y="220979"/>
                </a:lnTo>
                <a:lnTo>
                  <a:pt x="170735" y="215899"/>
                </a:lnTo>
                <a:lnTo>
                  <a:pt x="165669" y="208279"/>
                </a:lnTo>
                <a:lnTo>
                  <a:pt x="163830" y="198119"/>
                </a:lnTo>
                <a:lnTo>
                  <a:pt x="165776" y="189229"/>
                </a:lnTo>
                <a:lnTo>
                  <a:pt x="171021" y="181609"/>
                </a:lnTo>
                <a:lnTo>
                  <a:pt x="178671" y="176529"/>
                </a:lnTo>
                <a:lnTo>
                  <a:pt x="187833" y="173989"/>
                </a:lnTo>
                <a:lnTo>
                  <a:pt x="228093" y="173989"/>
                </a:lnTo>
                <a:lnTo>
                  <a:pt x="227534" y="172719"/>
                </a:lnTo>
                <a:lnTo>
                  <a:pt x="217090" y="161289"/>
                </a:lnTo>
                <a:lnTo>
                  <a:pt x="203479" y="153669"/>
                </a:lnTo>
                <a:lnTo>
                  <a:pt x="187833" y="151129"/>
                </a:lnTo>
                <a:close/>
              </a:path>
              <a:path w="595629" h="416560">
                <a:moveTo>
                  <a:pt x="298371" y="314959"/>
                </a:moveTo>
                <a:lnTo>
                  <a:pt x="269748" y="314959"/>
                </a:lnTo>
                <a:lnTo>
                  <a:pt x="288163" y="337819"/>
                </a:lnTo>
                <a:lnTo>
                  <a:pt x="284995" y="342899"/>
                </a:lnTo>
                <a:lnTo>
                  <a:pt x="282733" y="349249"/>
                </a:lnTo>
                <a:lnTo>
                  <a:pt x="281376" y="355599"/>
                </a:lnTo>
                <a:lnTo>
                  <a:pt x="280924" y="363219"/>
                </a:lnTo>
                <a:lnTo>
                  <a:pt x="284610" y="380999"/>
                </a:lnTo>
                <a:lnTo>
                  <a:pt x="294703" y="396239"/>
                </a:lnTo>
                <a:lnTo>
                  <a:pt x="309749" y="406399"/>
                </a:lnTo>
                <a:lnTo>
                  <a:pt x="328295" y="410209"/>
                </a:lnTo>
                <a:lnTo>
                  <a:pt x="346894" y="406399"/>
                </a:lnTo>
                <a:lnTo>
                  <a:pt x="361934" y="396239"/>
                </a:lnTo>
                <a:lnTo>
                  <a:pt x="367804" y="387349"/>
                </a:lnTo>
                <a:lnTo>
                  <a:pt x="327533" y="387349"/>
                </a:lnTo>
                <a:lnTo>
                  <a:pt x="318029" y="386079"/>
                </a:lnTo>
                <a:lnTo>
                  <a:pt x="310372" y="380999"/>
                </a:lnTo>
                <a:lnTo>
                  <a:pt x="305262" y="373379"/>
                </a:lnTo>
                <a:lnTo>
                  <a:pt x="303403" y="363219"/>
                </a:lnTo>
                <a:lnTo>
                  <a:pt x="305262" y="354329"/>
                </a:lnTo>
                <a:lnTo>
                  <a:pt x="310372" y="346709"/>
                </a:lnTo>
                <a:lnTo>
                  <a:pt x="318029" y="341629"/>
                </a:lnTo>
                <a:lnTo>
                  <a:pt x="327533" y="339089"/>
                </a:lnTo>
                <a:lnTo>
                  <a:pt x="368511" y="339089"/>
                </a:lnTo>
                <a:lnTo>
                  <a:pt x="365537" y="334009"/>
                </a:lnTo>
                <a:lnTo>
                  <a:pt x="354341" y="322579"/>
                </a:lnTo>
                <a:lnTo>
                  <a:pt x="304292" y="322579"/>
                </a:lnTo>
                <a:lnTo>
                  <a:pt x="298371" y="314959"/>
                </a:lnTo>
                <a:close/>
              </a:path>
              <a:path w="595629" h="416560">
                <a:moveTo>
                  <a:pt x="98276" y="373379"/>
                </a:moveTo>
                <a:lnTo>
                  <a:pt x="73913" y="373379"/>
                </a:lnTo>
                <a:lnTo>
                  <a:pt x="80379" y="387349"/>
                </a:lnTo>
                <a:lnTo>
                  <a:pt x="90773" y="397509"/>
                </a:lnTo>
                <a:lnTo>
                  <a:pt x="104167" y="405129"/>
                </a:lnTo>
                <a:lnTo>
                  <a:pt x="119634" y="407669"/>
                </a:lnTo>
                <a:lnTo>
                  <a:pt x="137858" y="403859"/>
                </a:lnTo>
                <a:lnTo>
                  <a:pt x="152939" y="393699"/>
                </a:lnTo>
                <a:lnTo>
                  <a:pt x="158931" y="384809"/>
                </a:lnTo>
                <a:lnTo>
                  <a:pt x="118872" y="384809"/>
                </a:lnTo>
                <a:lnTo>
                  <a:pt x="109315" y="383539"/>
                </a:lnTo>
                <a:lnTo>
                  <a:pt x="101663" y="378459"/>
                </a:lnTo>
                <a:lnTo>
                  <a:pt x="98276" y="373379"/>
                </a:lnTo>
                <a:close/>
              </a:path>
              <a:path w="595629" h="416560">
                <a:moveTo>
                  <a:pt x="505233" y="242569"/>
                </a:moveTo>
                <a:lnTo>
                  <a:pt x="480822" y="242569"/>
                </a:lnTo>
                <a:lnTo>
                  <a:pt x="516128" y="326389"/>
                </a:lnTo>
                <a:lnTo>
                  <a:pt x="509674" y="332739"/>
                </a:lnTo>
                <a:lnTo>
                  <a:pt x="504888" y="341629"/>
                </a:lnTo>
                <a:lnTo>
                  <a:pt x="501911" y="350519"/>
                </a:lnTo>
                <a:lnTo>
                  <a:pt x="500888" y="360679"/>
                </a:lnTo>
                <a:lnTo>
                  <a:pt x="504557" y="378459"/>
                </a:lnTo>
                <a:lnTo>
                  <a:pt x="514619" y="393699"/>
                </a:lnTo>
                <a:lnTo>
                  <a:pt x="529659" y="403859"/>
                </a:lnTo>
                <a:lnTo>
                  <a:pt x="548259" y="407669"/>
                </a:lnTo>
                <a:lnTo>
                  <a:pt x="566858" y="403859"/>
                </a:lnTo>
                <a:lnTo>
                  <a:pt x="581898" y="393699"/>
                </a:lnTo>
                <a:lnTo>
                  <a:pt x="587768" y="384809"/>
                </a:lnTo>
                <a:lnTo>
                  <a:pt x="547497" y="384809"/>
                </a:lnTo>
                <a:lnTo>
                  <a:pt x="537940" y="383539"/>
                </a:lnTo>
                <a:lnTo>
                  <a:pt x="530288" y="378459"/>
                </a:lnTo>
                <a:lnTo>
                  <a:pt x="525208" y="370839"/>
                </a:lnTo>
                <a:lnTo>
                  <a:pt x="523367" y="360679"/>
                </a:lnTo>
                <a:lnTo>
                  <a:pt x="525208" y="351789"/>
                </a:lnTo>
                <a:lnTo>
                  <a:pt x="530288" y="344169"/>
                </a:lnTo>
                <a:lnTo>
                  <a:pt x="537940" y="339089"/>
                </a:lnTo>
                <a:lnTo>
                  <a:pt x="547497" y="336549"/>
                </a:lnTo>
                <a:lnTo>
                  <a:pt x="588058" y="336549"/>
                </a:lnTo>
                <a:lnTo>
                  <a:pt x="581469" y="327659"/>
                </a:lnTo>
                <a:lnTo>
                  <a:pt x="566162" y="317499"/>
                </a:lnTo>
                <a:lnTo>
                  <a:pt x="553718" y="314959"/>
                </a:lnTo>
                <a:lnTo>
                  <a:pt x="536194" y="314959"/>
                </a:lnTo>
                <a:lnTo>
                  <a:pt x="505233" y="242569"/>
                </a:lnTo>
                <a:close/>
              </a:path>
              <a:path w="595629" h="416560">
                <a:moveTo>
                  <a:pt x="368511" y="339089"/>
                </a:moveTo>
                <a:lnTo>
                  <a:pt x="327533" y="339089"/>
                </a:lnTo>
                <a:lnTo>
                  <a:pt x="337036" y="341629"/>
                </a:lnTo>
                <a:lnTo>
                  <a:pt x="344693" y="346709"/>
                </a:lnTo>
                <a:lnTo>
                  <a:pt x="349803" y="354329"/>
                </a:lnTo>
                <a:lnTo>
                  <a:pt x="351663" y="363219"/>
                </a:lnTo>
                <a:lnTo>
                  <a:pt x="349803" y="373379"/>
                </a:lnTo>
                <a:lnTo>
                  <a:pt x="344693" y="380999"/>
                </a:lnTo>
                <a:lnTo>
                  <a:pt x="337036" y="386079"/>
                </a:lnTo>
                <a:lnTo>
                  <a:pt x="327533" y="387349"/>
                </a:lnTo>
                <a:lnTo>
                  <a:pt x="367804" y="387349"/>
                </a:lnTo>
                <a:lnTo>
                  <a:pt x="371996" y="380999"/>
                </a:lnTo>
                <a:lnTo>
                  <a:pt x="375666" y="363219"/>
                </a:lnTo>
                <a:lnTo>
                  <a:pt x="372971" y="346709"/>
                </a:lnTo>
                <a:lnTo>
                  <a:pt x="368511" y="339089"/>
                </a:lnTo>
                <a:close/>
              </a:path>
              <a:path w="595629" h="416560">
                <a:moveTo>
                  <a:pt x="236960" y="241299"/>
                </a:moveTo>
                <a:lnTo>
                  <a:pt x="207137" y="241299"/>
                </a:lnTo>
                <a:lnTo>
                  <a:pt x="252857" y="297179"/>
                </a:lnTo>
                <a:lnTo>
                  <a:pt x="159004" y="336549"/>
                </a:lnTo>
                <a:lnTo>
                  <a:pt x="118872" y="336549"/>
                </a:lnTo>
                <a:lnTo>
                  <a:pt x="128355" y="339089"/>
                </a:lnTo>
                <a:lnTo>
                  <a:pt x="135969" y="344169"/>
                </a:lnTo>
                <a:lnTo>
                  <a:pt x="141035" y="351789"/>
                </a:lnTo>
                <a:lnTo>
                  <a:pt x="142875" y="360679"/>
                </a:lnTo>
                <a:lnTo>
                  <a:pt x="140928" y="370839"/>
                </a:lnTo>
                <a:lnTo>
                  <a:pt x="135683" y="378459"/>
                </a:lnTo>
                <a:lnTo>
                  <a:pt x="128033" y="383539"/>
                </a:lnTo>
                <a:lnTo>
                  <a:pt x="118872" y="384809"/>
                </a:lnTo>
                <a:lnTo>
                  <a:pt x="158931" y="384809"/>
                </a:lnTo>
                <a:lnTo>
                  <a:pt x="163210" y="378459"/>
                </a:lnTo>
                <a:lnTo>
                  <a:pt x="167005" y="360679"/>
                </a:lnTo>
                <a:lnTo>
                  <a:pt x="167005" y="358139"/>
                </a:lnTo>
                <a:lnTo>
                  <a:pt x="269748" y="314959"/>
                </a:lnTo>
                <a:lnTo>
                  <a:pt x="298371" y="314959"/>
                </a:lnTo>
                <a:lnTo>
                  <a:pt x="291464" y="306069"/>
                </a:lnTo>
                <a:lnTo>
                  <a:pt x="316357" y="295909"/>
                </a:lnTo>
                <a:lnTo>
                  <a:pt x="340360" y="295909"/>
                </a:lnTo>
                <a:lnTo>
                  <a:pt x="340360" y="288289"/>
                </a:lnTo>
                <a:lnTo>
                  <a:pt x="275336" y="288289"/>
                </a:lnTo>
                <a:lnTo>
                  <a:pt x="236960" y="241299"/>
                </a:lnTo>
                <a:close/>
              </a:path>
              <a:path w="595629" h="416560">
                <a:moveTo>
                  <a:pt x="588058" y="336549"/>
                </a:moveTo>
                <a:lnTo>
                  <a:pt x="547497" y="336549"/>
                </a:lnTo>
                <a:lnTo>
                  <a:pt x="556980" y="339089"/>
                </a:lnTo>
                <a:lnTo>
                  <a:pt x="564594" y="344169"/>
                </a:lnTo>
                <a:lnTo>
                  <a:pt x="569660" y="351789"/>
                </a:lnTo>
                <a:lnTo>
                  <a:pt x="571500" y="360679"/>
                </a:lnTo>
                <a:lnTo>
                  <a:pt x="569660" y="370839"/>
                </a:lnTo>
                <a:lnTo>
                  <a:pt x="564594" y="378459"/>
                </a:lnTo>
                <a:lnTo>
                  <a:pt x="556980" y="383539"/>
                </a:lnTo>
                <a:lnTo>
                  <a:pt x="547497" y="384809"/>
                </a:lnTo>
                <a:lnTo>
                  <a:pt x="587768" y="384809"/>
                </a:lnTo>
                <a:lnTo>
                  <a:pt x="591960" y="378459"/>
                </a:lnTo>
                <a:lnTo>
                  <a:pt x="595630" y="360679"/>
                </a:lnTo>
                <a:lnTo>
                  <a:pt x="591823" y="341629"/>
                </a:lnTo>
                <a:lnTo>
                  <a:pt x="588058" y="336549"/>
                </a:lnTo>
                <a:close/>
              </a:path>
              <a:path w="595629" h="416560">
                <a:moveTo>
                  <a:pt x="340360" y="295909"/>
                </a:moveTo>
                <a:lnTo>
                  <a:pt x="316357" y="295909"/>
                </a:lnTo>
                <a:lnTo>
                  <a:pt x="316357" y="317499"/>
                </a:lnTo>
                <a:lnTo>
                  <a:pt x="315468" y="317499"/>
                </a:lnTo>
                <a:lnTo>
                  <a:pt x="311531" y="318769"/>
                </a:lnTo>
                <a:lnTo>
                  <a:pt x="307467" y="320039"/>
                </a:lnTo>
                <a:lnTo>
                  <a:pt x="304292" y="322579"/>
                </a:lnTo>
                <a:lnTo>
                  <a:pt x="354341" y="322579"/>
                </a:lnTo>
                <a:lnTo>
                  <a:pt x="340360" y="317499"/>
                </a:lnTo>
                <a:lnTo>
                  <a:pt x="340360" y="295909"/>
                </a:lnTo>
                <a:close/>
              </a:path>
              <a:path w="595629" h="416560">
                <a:moveTo>
                  <a:pt x="547497" y="313689"/>
                </a:moveTo>
                <a:lnTo>
                  <a:pt x="543433" y="313689"/>
                </a:lnTo>
                <a:lnTo>
                  <a:pt x="536194" y="314959"/>
                </a:lnTo>
                <a:lnTo>
                  <a:pt x="553718" y="314959"/>
                </a:lnTo>
                <a:lnTo>
                  <a:pt x="547497" y="313689"/>
                </a:lnTo>
                <a:close/>
              </a:path>
              <a:path w="595629" h="416560">
                <a:moveTo>
                  <a:pt x="338836" y="209549"/>
                </a:moveTo>
                <a:lnTo>
                  <a:pt x="315468" y="209549"/>
                </a:lnTo>
                <a:lnTo>
                  <a:pt x="315468" y="271779"/>
                </a:lnTo>
                <a:lnTo>
                  <a:pt x="275336" y="288289"/>
                </a:lnTo>
                <a:lnTo>
                  <a:pt x="340360" y="288289"/>
                </a:lnTo>
                <a:lnTo>
                  <a:pt x="340360" y="285749"/>
                </a:lnTo>
                <a:lnTo>
                  <a:pt x="399168" y="261619"/>
                </a:lnTo>
                <a:lnTo>
                  <a:pt x="338836" y="261619"/>
                </a:lnTo>
                <a:lnTo>
                  <a:pt x="338836" y="209549"/>
                </a:lnTo>
                <a:close/>
              </a:path>
              <a:path w="595629" h="416560">
                <a:moveTo>
                  <a:pt x="447427" y="209549"/>
                </a:moveTo>
                <a:lnTo>
                  <a:pt x="422275" y="209549"/>
                </a:lnTo>
                <a:lnTo>
                  <a:pt x="423799" y="214629"/>
                </a:lnTo>
                <a:lnTo>
                  <a:pt x="425450" y="219709"/>
                </a:lnTo>
                <a:lnTo>
                  <a:pt x="428625" y="223519"/>
                </a:lnTo>
                <a:lnTo>
                  <a:pt x="338836" y="261619"/>
                </a:lnTo>
                <a:lnTo>
                  <a:pt x="399168" y="261619"/>
                </a:lnTo>
                <a:lnTo>
                  <a:pt x="448691" y="241299"/>
                </a:lnTo>
                <a:lnTo>
                  <a:pt x="504690" y="241299"/>
                </a:lnTo>
                <a:lnTo>
                  <a:pt x="500888" y="232409"/>
                </a:lnTo>
                <a:lnTo>
                  <a:pt x="506900" y="226059"/>
                </a:lnTo>
                <a:lnTo>
                  <a:pt x="508854" y="222249"/>
                </a:lnTo>
                <a:lnTo>
                  <a:pt x="467995" y="222249"/>
                </a:lnTo>
                <a:lnTo>
                  <a:pt x="458491" y="219709"/>
                </a:lnTo>
                <a:lnTo>
                  <a:pt x="450834" y="214629"/>
                </a:lnTo>
                <a:lnTo>
                  <a:pt x="447427" y="209549"/>
                </a:lnTo>
                <a:close/>
              </a:path>
              <a:path w="595629" h="416560">
                <a:moveTo>
                  <a:pt x="504690" y="241299"/>
                </a:moveTo>
                <a:lnTo>
                  <a:pt x="448691" y="241299"/>
                </a:lnTo>
                <a:lnTo>
                  <a:pt x="455168" y="242569"/>
                </a:lnTo>
                <a:lnTo>
                  <a:pt x="461518" y="245109"/>
                </a:lnTo>
                <a:lnTo>
                  <a:pt x="472821" y="245109"/>
                </a:lnTo>
                <a:lnTo>
                  <a:pt x="476885" y="243839"/>
                </a:lnTo>
                <a:lnTo>
                  <a:pt x="480822" y="242569"/>
                </a:lnTo>
                <a:lnTo>
                  <a:pt x="505233" y="242569"/>
                </a:lnTo>
                <a:lnTo>
                  <a:pt x="504690" y="241299"/>
                </a:lnTo>
                <a:close/>
              </a:path>
              <a:path w="595629" h="416560">
                <a:moveTo>
                  <a:pt x="228093" y="173989"/>
                </a:moveTo>
                <a:lnTo>
                  <a:pt x="187833" y="173989"/>
                </a:lnTo>
                <a:lnTo>
                  <a:pt x="197389" y="176529"/>
                </a:lnTo>
                <a:lnTo>
                  <a:pt x="205041" y="181609"/>
                </a:lnTo>
                <a:lnTo>
                  <a:pt x="210121" y="189229"/>
                </a:lnTo>
                <a:lnTo>
                  <a:pt x="211962" y="198119"/>
                </a:lnTo>
                <a:lnTo>
                  <a:pt x="210121" y="208279"/>
                </a:lnTo>
                <a:lnTo>
                  <a:pt x="205041" y="215899"/>
                </a:lnTo>
                <a:lnTo>
                  <a:pt x="197389" y="220979"/>
                </a:lnTo>
                <a:lnTo>
                  <a:pt x="187833" y="222249"/>
                </a:lnTo>
                <a:lnTo>
                  <a:pt x="229616" y="222249"/>
                </a:lnTo>
                <a:lnTo>
                  <a:pt x="232029" y="215899"/>
                </a:lnTo>
                <a:lnTo>
                  <a:pt x="233680" y="209549"/>
                </a:lnTo>
                <a:lnTo>
                  <a:pt x="447427" y="209549"/>
                </a:lnTo>
                <a:lnTo>
                  <a:pt x="445724" y="207009"/>
                </a:lnTo>
                <a:lnTo>
                  <a:pt x="443864" y="198119"/>
                </a:lnTo>
                <a:lnTo>
                  <a:pt x="445724" y="189229"/>
                </a:lnTo>
                <a:lnTo>
                  <a:pt x="447427" y="186689"/>
                </a:lnTo>
                <a:lnTo>
                  <a:pt x="233680" y="186689"/>
                </a:lnTo>
                <a:lnTo>
                  <a:pt x="228093" y="173989"/>
                </a:lnTo>
                <a:close/>
              </a:path>
              <a:path w="595629" h="416560">
                <a:moveTo>
                  <a:pt x="507504" y="173989"/>
                </a:moveTo>
                <a:lnTo>
                  <a:pt x="467995" y="173989"/>
                </a:lnTo>
                <a:lnTo>
                  <a:pt x="477498" y="176529"/>
                </a:lnTo>
                <a:lnTo>
                  <a:pt x="485155" y="181609"/>
                </a:lnTo>
                <a:lnTo>
                  <a:pt x="490265" y="189229"/>
                </a:lnTo>
                <a:lnTo>
                  <a:pt x="492125" y="198119"/>
                </a:lnTo>
                <a:lnTo>
                  <a:pt x="490265" y="208279"/>
                </a:lnTo>
                <a:lnTo>
                  <a:pt x="485155" y="215899"/>
                </a:lnTo>
                <a:lnTo>
                  <a:pt x="477498" y="220979"/>
                </a:lnTo>
                <a:lnTo>
                  <a:pt x="467995" y="222249"/>
                </a:lnTo>
                <a:lnTo>
                  <a:pt x="508854" y="222249"/>
                </a:lnTo>
                <a:lnTo>
                  <a:pt x="511460" y="217169"/>
                </a:lnTo>
                <a:lnTo>
                  <a:pt x="514353" y="208279"/>
                </a:lnTo>
                <a:lnTo>
                  <a:pt x="515366" y="198119"/>
                </a:lnTo>
                <a:lnTo>
                  <a:pt x="511696" y="180339"/>
                </a:lnTo>
                <a:lnTo>
                  <a:pt x="507504" y="173989"/>
                </a:lnTo>
                <a:close/>
              </a:path>
              <a:path w="595629" h="416560">
                <a:moveTo>
                  <a:pt x="327533" y="0"/>
                </a:moveTo>
                <a:lnTo>
                  <a:pt x="309308" y="3809"/>
                </a:lnTo>
                <a:lnTo>
                  <a:pt x="294227" y="13969"/>
                </a:lnTo>
                <a:lnTo>
                  <a:pt x="283956" y="29209"/>
                </a:lnTo>
                <a:lnTo>
                  <a:pt x="280162" y="46989"/>
                </a:lnTo>
                <a:lnTo>
                  <a:pt x="282856" y="63499"/>
                </a:lnTo>
                <a:lnTo>
                  <a:pt x="290290" y="76199"/>
                </a:lnTo>
                <a:lnTo>
                  <a:pt x="301486" y="86359"/>
                </a:lnTo>
                <a:lnTo>
                  <a:pt x="315468" y="92709"/>
                </a:lnTo>
                <a:lnTo>
                  <a:pt x="315468" y="186689"/>
                </a:lnTo>
                <a:lnTo>
                  <a:pt x="338836" y="186689"/>
                </a:lnTo>
                <a:lnTo>
                  <a:pt x="338836" y="92709"/>
                </a:lnTo>
                <a:lnTo>
                  <a:pt x="346837" y="91439"/>
                </a:lnTo>
                <a:lnTo>
                  <a:pt x="353187" y="87629"/>
                </a:lnTo>
                <a:lnTo>
                  <a:pt x="358901" y="81279"/>
                </a:lnTo>
                <a:lnTo>
                  <a:pt x="388810" y="81279"/>
                </a:lnTo>
                <a:lnTo>
                  <a:pt x="380428" y="71119"/>
                </a:lnTo>
                <a:lnTo>
                  <a:pt x="327533" y="71119"/>
                </a:lnTo>
                <a:lnTo>
                  <a:pt x="318029" y="69849"/>
                </a:lnTo>
                <a:lnTo>
                  <a:pt x="310372" y="64769"/>
                </a:lnTo>
                <a:lnTo>
                  <a:pt x="305262" y="57149"/>
                </a:lnTo>
                <a:lnTo>
                  <a:pt x="303403" y="46989"/>
                </a:lnTo>
                <a:lnTo>
                  <a:pt x="305262" y="38099"/>
                </a:lnTo>
                <a:lnTo>
                  <a:pt x="310372" y="30479"/>
                </a:lnTo>
                <a:lnTo>
                  <a:pt x="318029" y="25399"/>
                </a:lnTo>
                <a:lnTo>
                  <a:pt x="327533" y="22859"/>
                </a:lnTo>
                <a:lnTo>
                  <a:pt x="366830" y="22859"/>
                </a:lnTo>
                <a:lnTo>
                  <a:pt x="360838" y="13969"/>
                </a:lnTo>
                <a:lnTo>
                  <a:pt x="345757" y="3809"/>
                </a:lnTo>
                <a:lnTo>
                  <a:pt x="327533" y="0"/>
                </a:lnTo>
                <a:close/>
              </a:path>
              <a:path w="595629" h="416560">
                <a:moveTo>
                  <a:pt x="388810" y="81279"/>
                </a:moveTo>
                <a:lnTo>
                  <a:pt x="358901" y="81279"/>
                </a:lnTo>
                <a:lnTo>
                  <a:pt x="431038" y="168909"/>
                </a:lnTo>
                <a:lnTo>
                  <a:pt x="427100" y="173989"/>
                </a:lnTo>
                <a:lnTo>
                  <a:pt x="423799" y="180339"/>
                </a:lnTo>
                <a:lnTo>
                  <a:pt x="422275" y="186689"/>
                </a:lnTo>
                <a:lnTo>
                  <a:pt x="447427" y="186689"/>
                </a:lnTo>
                <a:lnTo>
                  <a:pt x="450834" y="181609"/>
                </a:lnTo>
                <a:lnTo>
                  <a:pt x="458491" y="176529"/>
                </a:lnTo>
                <a:lnTo>
                  <a:pt x="467995" y="173989"/>
                </a:lnTo>
                <a:lnTo>
                  <a:pt x="507504" y="173989"/>
                </a:lnTo>
                <a:lnTo>
                  <a:pt x="501634" y="165099"/>
                </a:lnTo>
                <a:lnTo>
                  <a:pt x="486594" y="154939"/>
                </a:lnTo>
                <a:lnTo>
                  <a:pt x="449580" y="154939"/>
                </a:lnTo>
                <a:lnTo>
                  <a:pt x="388810" y="81279"/>
                </a:lnTo>
                <a:close/>
              </a:path>
              <a:path w="595629" h="416560">
                <a:moveTo>
                  <a:pt x="467995" y="151129"/>
                </a:moveTo>
                <a:lnTo>
                  <a:pt x="461518" y="151129"/>
                </a:lnTo>
                <a:lnTo>
                  <a:pt x="455168" y="152399"/>
                </a:lnTo>
                <a:lnTo>
                  <a:pt x="449580" y="154939"/>
                </a:lnTo>
                <a:lnTo>
                  <a:pt x="486594" y="154939"/>
                </a:lnTo>
                <a:lnTo>
                  <a:pt x="467995" y="151129"/>
                </a:lnTo>
                <a:close/>
              </a:path>
              <a:path w="595629" h="416560">
                <a:moveTo>
                  <a:pt x="366830" y="22859"/>
                </a:moveTo>
                <a:lnTo>
                  <a:pt x="327533" y="22859"/>
                </a:lnTo>
                <a:lnTo>
                  <a:pt x="337036" y="25399"/>
                </a:lnTo>
                <a:lnTo>
                  <a:pt x="344693" y="30479"/>
                </a:lnTo>
                <a:lnTo>
                  <a:pt x="349803" y="38099"/>
                </a:lnTo>
                <a:lnTo>
                  <a:pt x="351663" y="46989"/>
                </a:lnTo>
                <a:lnTo>
                  <a:pt x="349803" y="57149"/>
                </a:lnTo>
                <a:lnTo>
                  <a:pt x="344693" y="64769"/>
                </a:lnTo>
                <a:lnTo>
                  <a:pt x="337036" y="69849"/>
                </a:lnTo>
                <a:lnTo>
                  <a:pt x="327533" y="71119"/>
                </a:lnTo>
                <a:lnTo>
                  <a:pt x="380428" y="71119"/>
                </a:lnTo>
                <a:lnTo>
                  <a:pt x="374142" y="63499"/>
                </a:lnTo>
                <a:lnTo>
                  <a:pt x="373253" y="62229"/>
                </a:lnTo>
                <a:lnTo>
                  <a:pt x="372491" y="62229"/>
                </a:lnTo>
                <a:lnTo>
                  <a:pt x="374142" y="57149"/>
                </a:lnTo>
                <a:lnTo>
                  <a:pt x="374904" y="52069"/>
                </a:lnTo>
                <a:lnTo>
                  <a:pt x="374904" y="46989"/>
                </a:lnTo>
                <a:lnTo>
                  <a:pt x="371109" y="29209"/>
                </a:lnTo>
                <a:lnTo>
                  <a:pt x="366830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46792" y="3986784"/>
            <a:ext cx="1207007" cy="1207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11383" y="4151376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59" h="822960">
                <a:moveTo>
                  <a:pt x="411480" y="0"/>
                </a:moveTo>
                <a:lnTo>
                  <a:pt x="363502" y="2769"/>
                </a:lnTo>
                <a:lnTo>
                  <a:pt x="317147" y="10870"/>
                </a:lnTo>
                <a:lnTo>
                  <a:pt x="272725" y="23994"/>
                </a:lnTo>
                <a:lnTo>
                  <a:pt x="230543" y="41832"/>
                </a:lnTo>
                <a:lnTo>
                  <a:pt x="190913" y="64075"/>
                </a:lnTo>
                <a:lnTo>
                  <a:pt x="154141" y="90413"/>
                </a:lnTo>
                <a:lnTo>
                  <a:pt x="120538" y="120538"/>
                </a:lnTo>
                <a:lnTo>
                  <a:pt x="90413" y="154141"/>
                </a:lnTo>
                <a:lnTo>
                  <a:pt x="64075" y="190913"/>
                </a:lnTo>
                <a:lnTo>
                  <a:pt x="41832" y="230543"/>
                </a:lnTo>
                <a:lnTo>
                  <a:pt x="23994" y="272725"/>
                </a:lnTo>
                <a:lnTo>
                  <a:pt x="10870" y="317147"/>
                </a:lnTo>
                <a:lnTo>
                  <a:pt x="2769" y="363502"/>
                </a:lnTo>
                <a:lnTo>
                  <a:pt x="0" y="411480"/>
                </a:lnTo>
                <a:lnTo>
                  <a:pt x="2769" y="459457"/>
                </a:lnTo>
                <a:lnTo>
                  <a:pt x="10870" y="505812"/>
                </a:lnTo>
                <a:lnTo>
                  <a:pt x="23994" y="550234"/>
                </a:lnTo>
                <a:lnTo>
                  <a:pt x="41832" y="592416"/>
                </a:lnTo>
                <a:lnTo>
                  <a:pt x="64075" y="632046"/>
                </a:lnTo>
                <a:lnTo>
                  <a:pt x="90413" y="668818"/>
                </a:lnTo>
                <a:lnTo>
                  <a:pt x="120538" y="702421"/>
                </a:lnTo>
                <a:lnTo>
                  <a:pt x="154141" y="732546"/>
                </a:lnTo>
                <a:lnTo>
                  <a:pt x="190913" y="758884"/>
                </a:lnTo>
                <a:lnTo>
                  <a:pt x="230543" y="781127"/>
                </a:lnTo>
                <a:lnTo>
                  <a:pt x="272725" y="798965"/>
                </a:lnTo>
                <a:lnTo>
                  <a:pt x="317147" y="812089"/>
                </a:lnTo>
                <a:lnTo>
                  <a:pt x="363502" y="820190"/>
                </a:lnTo>
                <a:lnTo>
                  <a:pt x="411480" y="822960"/>
                </a:lnTo>
                <a:lnTo>
                  <a:pt x="459457" y="820190"/>
                </a:lnTo>
                <a:lnTo>
                  <a:pt x="505812" y="812089"/>
                </a:lnTo>
                <a:lnTo>
                  <a:pt x="550234" y="798965"/>
                </a:lnTo>
                <a:lnTo>
                  <a:pt x="592416" y="781127"/>
                </a:lnTo>
                <a:lnTo>
                  <a:pt x="632046" y="758884"/>
                </a:lnTo>
                <a:lnTo>
                  <a:pt x="668818" y="732546"/>
                </a:lnTo>
                <a:lnTo>
                  <a:pt x="702421" y="702421"/>
                </a:lnTo>
                <a:lnTo>
                  <a:pt x="732546" y="668818"/>
                </a:lnTo>
                <a:lnTo>
                  <a:pt x="758884" y="632046"/>
                </a:lnTo>
                <a:lnTo>
                  <a:pt x="781127" y="592416"/>
                </a:lnTo>
                <a:lnTo>
                  <a:pt x="798965" y="550234"/>
                </a:lnTo>
                <a:lnTo>
                  <a:pt x="812089" y="505812"/>
                </a:lnTo>
                <a:lnTo>
                  <a:pt x="820190" y="459457"/>
                </a:lnTo>
                <a:lnTo>
                  <a:pt x="822960" y="411480"/>
                </a:lnTo>
                <a:lnTo>
                  <a:pt x="820190" y="363502"/>
                </a:lnTo>
                <a:lnTo>
                  <a:pt x="812089" y="317147"/>
                </a:lnTo>
                <a:lnTo>
                  <a:pt x="798965" y="272725"/>
                </a:lnTo>
                <a:lnTo>
                  <a:pt x="781127" y="230543"/>
                </a:lnTo>
                <a:lnTo>
                  <a:pt x="758884" y="190913"/>
                </a:lnTo>
                <a:lnTo>
                  <a:pt x="732546" y="154141"/>
                </a:lnTo>
                <a:lnTo>
                  <a:pt x="702421" y="120538"/>
                </a:lnTo>
                <a:lnTo>
                  <a:pt x="668818" y="90413"/>
                </a:lnTo>
                <a:lnTo>
                  <a:pt x="632046" y="64075"/>
                </a:lnTo>
                <a:lnTo>
                  <a:pt x="592416" y="41832"/>
                </a:lnTo>
                <a:lnTo>
                  <a:pt x="550234" y="23994"/>
                </a:lnTo>
                <a:lnTo>
                  <a:pt x="505812" y="10870"/>
                </a:lnTo>
                <a:lnTo>
                  <a:pt x="459457" y="2769"/>
                </a:lnTo>
                <a:lnTo>
                  <a:pt x="411480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61752" y="4487671"/>
            <a:ext cx="275590" cy="314325"/>
          </a:xfrm>
          <a:custGeom>
            <a:avLst/>
            <a:gdLst/>
            <a:ahLst/>
            <a:cxnLst/>
            <a:rect l="l" t="t" r="r" b="b"/>
            <a:pathLst>
              <a:path w="275590" h="314325">
                <a:moveTo>
                  <a:pt x="137795" y="0"/>
                </a:moveTo>
                <a:lnTo>
                  <a:pt x="103002" y="7360"/>
                </a:lnTo>
                <a:lnTo>
                  <a:pt x="74628" y="27352"/>
                </a:lnTo>
                <a:lnTo>
                  <a:pt x="55516" y="56846"/>
                </a:lnTo>
                <a:lnTo>
                  <a:pt x="48514" y="92709"/>
                </a:lnTo>
                <a:lnTo>
                  <a:pt x="50668" y="115512"/>
                </a:lnTo>
                <a:lnTo>
                  <a:pt x="58086" y="136128"/>
                </a:lnTo>
                <a:lnTo>
                  <a:pt x="69963" y="153878"/>
                </a:lnTo>
                <a:lnTo>
                  <a:pt x="85471" y="168020"/>
                </a:lnTo>
                <a:lnTo>
                  <a:pt x="50899" y="189047"/>
                </a:lnTo>
                <a:lnTo>
                  <a:pt x="23875" y="219265"/>
                </a:lnTo>
                <a:lnTo>
                  <a:pt x="6282" y="256817"/>
                </a:lnTo>
                <a:lnTo>
                  <a:pt x="0" y="299846"/>
                </a:lnTo>
                <a:lnTo>
                  <a:pt x="0" y="307466"/>
                </a:lnTo>
                <a:lnTo>
                  <a:pt x="5715" y="314197"/>
                </a:lnTo>
                <a:lnTo>
                  <a:pt x="22859" y="314197"/>
                </a:lnTo>
                <a:lnTo>
                  <a:pt x="28448" y="308482"/>
                </a:lnTo>
                <a:lnTo>
                  <a:pt x="28448" y="299846"/>
                </a:lnTo>
                <a:lnTo>
                  <a:pt x="36978" y="255512"/>
                </a:lnTo>
                <a:lnTo>
                  <a:pt x="60309" y="219392"/>
                </a:lnTo>
                <a:lnTo>
                  <a:pt x="95045" y="195083"/>
                </a:lnTo>
                <a:lnTo>
                  <a:pt x="137795" y="186181"/>
                </a:lnTo>
                <a:lnTo>
                  <a:pt x="216973" y="186181"/>
                </a:lnTo>
                <a:lnTo>
                  <a:pt x="189102" y="169036"/>
                </a:lnTo>
                <a:lnTo>
                  <a:pt x="201589" y="157606"/>
                </a:lnTo>
                <a:lnTo>
                  <a:pt x="137795" y="157606"/>
                </a:lnTo>
                <a:lnTo>
                  <a:pt x="113684" y="152431"/>
                </a:lnTo>
                <a:lnTo>
                  <a:pt x="94075" y="138398"/>
                </a:lnTo>
                <a:lnTo>
                  <a:pt x="80895" y="117744"/>
                </a:lnTo>
                <a:lnTo>
                  <a:pt x="76073" y="92709"/>
                </a:lnTo>
                <a:lnTo>
                  <a:pt x="80895" y="67601"/>
                </a:lnTo>
                <a:lnTo>
                  <a:pt x="94075" y="46910"/>
                </a:lnTo>
                <a:lnTo>
                  <a:pt x="113684" y="32863"/>
                </a:lnTo>
                <a:lnTo>
                  <a:pt x="137795" y="27685"/>
                </a:lnTo>
                <a:lnTo>
                  <a:pt x="201845" y="27685"/>
                </a:lnTo>
                <a:lnTo>
                  <a:pt x="201406" y="27019"/>
                </a:lnTo>
                <a:lnTo>
                  <a:pt x="172725" y="7235"/>
                </a:lnTo>
                <a:lnTo>
                  <a:pt x="137795" y="0"/>
                </a:lnTo>
                <a:close/>
              </a:path>
              <a:path w="275590" h="314325">
                <a:moveTo>
                  <a:pt x="216973" y="186181"/>
                </a:moveTo>
                <a:lnTo>
                  <a:pt x="137795" y="186181"/>
                </a:lnTo>
                <a:lnTo>
                  <a:pt x="180470" y="195208"/>
                </a:lnTo>
                <a:lnTo>
                  <a:pt x="215169" y="219725"/>
                </a:lnTo>
                <a:lnTo>
                  <a:pt x="238486" y="255887"/>
                </a:lnTo>
                <a:lnTo>
                  <a:pt x="247015" y="299846"/>
                </a:lnTo>
                <a:lnTo>
                  <a:pt x="247015" y="307466"/>
                </a:lnTo>
                <a:lnTo>
                  <a:pt x="252729" y="314197"/>
                </a:lnTo>
                <a:lnTo>
                  <a:pt x="269748" y="314197"/>
                </a:lnTo>
                <a:lnTo>
                  <a:pt x="275463" y="308482"/>
                </a:lnTo>
                <a:lnTo>
                  <a:pt x="275463" y="299846"/>
                </a:lnTo>
                <a:lnTo>
                  <a:pt x="268112" y="257387"/>
                </a:lnTo>
                <a:lnTo>
                  <a:pt x="250094" y="220106"/>
                </a:lnTo>
                <a:lnTo>
                  <a:pt x="223170" y="189993"/>
                </a:lnTo>
                <a:lnTo>
                  <a:pt x="216973" y="186181"/>
                </a:lnTo>
                <a:close/>
              </a:path>
              <a:path w="275590" h="314325">
                <a:moveTo>
                  <a:pt x="201845" y="27685"/>
                </a:moveTo>
                <a:lnTo>
                  <a:pt x="137795" y="27685"/>
                </a:lnTo>
                <a:lnTo>
                  <a:pt x="162365" y="32863"/>
                </a:lnTo>
                <a:lnTo>
                  <a:pt x="182245" y="46910"/>
                </a:lnTo>
                <a:lnTo>
                  <a:pt x="195552" y="67601"/>
                </a:lnTo>
                <a:lnTo>
                  <a:pt x="200405" y="92709"/>
                </a:lnTo>
                <a:lnTo>
                  <a:pt x="195427" y="117744"/>
                </a:lnTo>
                <a:lnTo>
                  <a:pt x="181911" y="138398"/>
                </a:lnTo>
                <a:lnTo>
                  <a:pt x="161990" y="152431"/>
                </a:lnTo>
                <a:lnTo>
                  <a:pt x="137795" y="157606"/>
                </a:lnTo>
                <a:lnTo>
                  <a:pt x="201589" y="157606"/>
                </a:lnTo>
                <a:lnTo>
                  <a:pt x="205194" y="154306"/>
                </a:lnTo>
                <a:lnTo>
                  <a:pt x="217439" y="136255"/>
                </a:lnTo>
                <a:lnTo>
                  <a:pt x="225234" y="115496"/>
                </a:lnTo>
                <a:lnTo>
                  <a:pt x="227965" y="92709"/>
                </a:lnTo>
                <a:lnTo>
                  <a:pt x="220823" y="56471"/>
                </a:lnTo>
                <a:lnTo>
                  <a:pt x="201845" y="276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82363" y="4324603"/>
            <a:ext cx="0" cy="476884"/>
          </a:xfrm>
          <a:custGeom>
            <a:avLst/>
            <a:gdLst/>
            <a:ahLst/>
            <a:cxnLst/>
            <a:rect l="l" t="t" r="r" b="b"/>
            <a:pathLst>
              <a:path h="476885">
                <a:moveTo>
                  <a:pt x="0" y="0"/>
                </a:moveTo>
                <a:lnTo>
                  <a:pt x="0" y="476631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61040" y="4569967"/>
            <a:ext cx="28575" cy="223520"/>
          </a:xfrm>
          <a:custGeom>
            <a:avLst/>
            <a:gdLst/>
            <a:ahLst/>
            <a:cxnLst/>
            <a:rect l="l" t="t" r="r" b="b"/>
            <a:pathLst>
              <a:path w="28575" h="223520">
                <a:moveTo>
                  <a:pt x="21970" y="0"/>
                </a:moveTo>
                <a:lnTo>
                  <a:pt x="6730" y="0"/>
                </a:lnTo>
                <a:lnTo>
                  <a:pt x="0" y="5714"/>
                </a:lnTo>
                <a:lnTo>
                  <a:pt x="0" y="216788"/>
                </a:lnTo>
                <a:lnTo>
                  <a:pt x="5714" y="223519"/>
                </a:lnTo>
                <a:lnTo>
                  <a:pt x="22859" y="223519"/>
                </a:lnTo>
                <a:lnTo>
                  <a:pt x="28575" y="217804"/>
                </a:lnTo>
                <a:lnTo>
                  <a:pt x="28575" y="6730"/>
                </a:lnTo>
                <a:lnTo>
                  <a:pt x="219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969815" y="4478528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373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96355" y="3986784"/>
            <a:ext cx="1207007" cy="1207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60947" y="4151376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59" h="822960">
                <a:moveTo>
                  <a:pt x="411479" y="0"/>
                </a:moveTo>
                <a:lnTo>
                  <a:pt x="363502" y="2769"/>
                </a:lnTo>
                <a:lnTo>
                  <a:pt x="317147" y="10870"/>
                </a:lnTo>
                <a:lnTo>
                  <a:pt x="272725" y="23994"/>
                </a:lnTo>
                <a:lnTo>
                  <a:pt x="230543" y="41832"/>
                </a:lnTo>
                <a:lnTo>
                  <a:pt x="190913" y="64075"/>
                </a:lnTo>
                <a:lnTo>
                  <a:pt x="154141" y="90413"/>
                </a:lnTo>
                <a:lnTo>
                  <a:pt x="120538" y="120538"/>
                </a:lnTo>
                <a:lnTo>
                  <a:pt x="90413" y="154141"/>
                </a:lnTo>
                <a:lnTo>
                  <a:pt x="64075" y="190913"/>
                </a:lnTo>
                <a:lnTo>
                  <a:pt x="41832" y="230543"/>
                </a:lnTo>
                <a:lnTo>
                  <a:pt x="23994" y="272725"/>
                </a:lnTo>
                <a:lnTo>
                  <a:pt x="10870" y="317147"/>
                </a:lnTo>
                <a:lnTo>
                  <a:pt x="2769" y="363502"/>
                </a:lnTo>
                <a:lnTo>
                  <a:pt x="0" y="411480"/>
                </a:lnTo>
                <a:lnTo>
                  <a:pt x="2769" y="459457"/>
                </a:lnTo>
                <a:lnTo>
                  <a:pt x="10870" y="505812"/>
                </a:lnTo>
                <a:lnTo>
                  <a:pt x="23994" y="550234"/>
                </a:lnTo>
                <a:lnTo>
                  <a:pt x="41832" y="592416"/>
                </a:lnTo>
                <a:lnTo>
                  <a:pt x="64075" y="632046"/>
                </a:lnTo>
                <a:lnTo>
                  <a:pt x="90413" y="668818"/>
                </a:lnTo>
                <a:lnTo>
                  <a:pt x="120538" y="702421"/>
                </a:lnTo>
                <a:lnTo>
                  <a:pt x="154141" y="732546"/>
                </a:lnTo>
                <a:lnTo>
                  <a:pt x="190913" y="758884"/>
                </a:lnTo>
                <a:lnTo>
                  <a:pt x="230543" y="781127"/>
                </a:lnTo>
                <a:lnTo>
                  <a:pt x="272725" y="798965"/>
                </a:lnTo>
                <a:lnTo>
                  <a:pt x="317147" y="812089"/>
                </a:lnTo>
                <a:lnTo>
                  <a:pt x="363502" y="820190"/>
                </a:lnTo>
                <a:lnTo>
                  <a:pt x="411479" y="822960"/>
                </a:lnTo>
                <a:lnTo>
                  <a:pt x="459457" y="820190"/>
                </a:lnTo>
                <a:lnTo>
                  <a:pt x="505812" y="812089"/>
                </a:lnTo>
                <a:lnTo>
                  <a:pt x="550234" y="798965"/>
                </a:lnTo>
                <a:lnTo>
                  <a:pt x="592416" y="781127"/>
                </a:lnTo>
                <a:lnTo>
                  <a:pt x="632046" y="758884"/>
                </a:lnTo>
                <a:lnTo>
                  <a:pt x="668818" y="732546"/>
                </a:lnTo>
                <a:lnTo>
                  <a:pt x="702421" y="702421"/>
                </a:lnTo>
                <a:lnTo>
                  <a:pt x="732546" y="668818"/>
                </a:lnTo>
                <a:lnTo>
                  <a:pt x="758884" y="632046"/>
                </a:lnTo>
                <a:lnTo>
                  <a:pt x="781127" y="592416"/>
                </a:lnTo>
                <a:lnTo>
                  <a:pt x="798965" y="550234"/>
                </a:lnTo>
                <a:lnTo>
                  <a:pt x="812089" y="505812"/>
                </a:lnTo>
                <a:lnTo>
                  <a:pt x="820190" y="459457"/>
                </a:lnTo>
                <a:lnTo>
                  <a:pt x="822959" y="411480"/>
                </a:lnTo>
                <a:lnTo>
                  <a:pt x="820190" y="363502"/>
                </a:lnTo>
                <a:lnTo>
                  <a:pt x="812089" y="317147"/>
                </a:lnTo>
                <a:lnTo>
                  <a:pt x="798965" y="272725"/>
                </a:lnTo>
                <a:lnTo>
                  <a:pt x="781127" y="230543"/>
                </a:lnTo>
                <a:lnTo>
                  <a:pt x="758884" y="190913"/>
                </a:lnTo>
                <a:lnTo>
                  <a:pt x="732546" y="154141"/>
                </a:lnTo>
                <a:lnTo>
                  <a:pt x="702421" y="120538"/>
                </a:lnTo>
                <a:lnTo>
                  <a:pt x="668818" y="90413"/>
                </a:lnTo>
                <a:lnTo>
                  <a:pt x="632046" y="64075"/>
                </a:lnTo>
                <a:lnTo>
                  <a:pt x="592416" y="41832"/>
                </a:lnTo>
                <a:lnTo>
                  <a:pt x="550234" y="23994"/>
                </a:lnTo>
                <a:lnTo>
                  <a:pt x="505812" y="10870"/>
                </a:lnTo>
                <a:lnTo>
                  <a:pt x="459457" y="2769"/>
                </a:lnTo>
                <a:lnTo>
                  <a:pt x="411479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48016" y="3986784"/>
            <a:ext cx="1207007" cy="1207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12607" y="4151376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59" h="822960">
                <a:moveTo>
                  <a:pt x="411480" y="0"/>
                </a:moveTo>
                <a:lnTo>
                  <a:pt x="363502" y="2769"/>
                </a:lnTo>
                <a:lnTo>
                  <a:pt x="317147" y="10870"/>
                </a:lnTo>
                <a:lnTo>
                  <a:pt x="272725" y="23994"/>
                </a:lnTo>
                <a:lnTo>
                  <a:pt x="230543" y="41832"/>
                </a:lnTo>
                <a:lnTo>
                  <a:pt x="190913" y="64075"/>
                </a:lnTo>
                <a:lnTo>
                  <a:pt x="154141" y="90413"/>
                </a:lnTo>
                <a:lnTo>
                  <a:pt x="120538" y="120538"/>
                </a:lnTo>
                <a:lnTo>
                  <a:pt x="90413" y="154141"/>
                </a:lnTo>
                <a:lnTo>
                  <a:pt x="64075" y="190913"/>
                </a:lnTo>
                <a:lnTo>
                  <a:pt x="41832" y="230543"/>
                </a:lnTo>
                <a:lnTo>
                  <a:pt x="23994" y="272725"/>
                </a:lnTo>
                <a:lnTo>
                  <a:pt x="10870" y="317147"/>
                </a:lnTo>
                <a:lnTo>
                  <a:pt x="2769" y="363502"/>
                </a:lnTo>
                <a:lnTo>
                  <a:pt x="0" y="411480"/>
                </a:lnTo>
                <a:lnTo>
                  <a:pt x="2769" y="459457"/>
                </a:lnTo>
                <a:lnTo>
                  <a:pt x="10870" y="505812"/>
                </a:lnTo>
                <a:lnTo>
                  <a:pt x="23994" y="550234"/>
                </a:lnTo>
                <a:lnTo>
                  <a:pt x="41832" y="592416"/>
                </a:lnTo>
                <a:lnTo>
                  <a:pt x="64075" y="632046"/>
                </a:lnTo>
                <a:lnTo>
                  <a:pt x="90413" y="668818"/>
                </a:lnTo>
                <a:lnTo>
                  <a:pt x="120538" y="702421"/>
                </a:lnTo>
                <a:lnTo>
                  <a:pt x="154141" y="732546"/>
                </a:lnTo>
                <a:lnTo>
                  <a:pt x="190913" y="758884"/>
                </a:lnTo>
                <a:lnTo>
                  <a:pt x="230543" y="781127"/>
                </a:lnTo>
                <a:lnTo>
                  <a:pt x="272725" y="798965"/>
                </a:lnTo>
                <a:lnTo>
                  <a:pt x="317147" y="812089"/>
                </a:lnTo>
                <a:lnTo>
                  <a:pt x="363502" y="820190"/>
                </a:lnTo>
                <a:lnTo>
                  <a:pt x="411480" y="822960"/>
                </a:lnTo>
                <a:lnTo>
                  <a:pt x="459457" y="820190"/>
                </a:lnTo>
                <a:lnTo>
                  <a:pt x="505812" y="812089"/>
                </a:lnTo>
                <a:lnTo>
                  <a:pt x="550234" y="798965"/>
                </a:lnTo>
                <a:lnTo>
                  <a:pt x="592416" y="781127"/>
                </a:lnTo>
                <a:lnTo>
                  <a:pt x="632046" y="758884"/>
                </a:lnTo>
                <a:lnTo>
                  <a:pt x="668818" y="732546"/>
                </a:lnTo>
                <a:lnTo>
                  <a:pt x="702421" y="702421"/>
                </a:lnTo>
                <a:lnTo>
                  <a:pt x="732546" y="668818"/>
                </a:lnTo>
                <a:lnTo>
                  <a:pt x="758884" y="632046"/>
                </a:lnTo>
                <a:lnTo>
                  <a:pt x="781127" y="592416"/>
                </a:lnTo>
                <a:lnTo>
                  <a:pt x="798965" y="550234"/>
                </a:lnTo>
                <a:lnTo>
                  <a:pt x="812089" y="505812"/>
                </a:lnTo>
                <a:lnTo>
                  <a:pt x="820190" y="459457"/>
                </a:lnTo>
                <a:lnTo>
                  <a:pt x="822960" y="411480"/>
                </a:lnTo>
                <a:lnTo>
                  <a:pt x="820190" y="363502"/>
                </a:lnTo>
                <a:lnTo>
                  <a:pt x="812089" y="317147"/>
                </a:lnTo>
                <a:lnTo>
                  <a:pt x="798965" y="272725"/>
                </a:lnTo>
                <a:lnTo>
                  <a:pt x="781127" y="230543"/>
                </a:lnTo>
                <a:lnTo>
                  <a:pt x="758884" y="190913"/>
                </a:lnTo>
                <a:lnTo>
                  <a:pt x="732546" y="154141"/>
                </a:lnTo>
                <a:lnTo>
                  <a:pt x="702421" y="120538"/>
                </a:lnTo>
                <a:lnTo>
                  <a:pt x="668818" y="90413"/>
                </a:lnTo>
                <a:lnTo>
                  <a:pt x="632046" y="64075"/>
                </a:lnTo>
                <a:lnTo>
                  <a:pt x="592416" y="41832"/>
                </a:lnTo>
                <a:lnTo>
                  <a:pt x="550234" y="23994"/>
                </a:lnTo>
                <a:lnTo>
                  <a:pt x="505812" y="10870"/>
                </a:lnTo>
                <a:lnTo>
                  <a:pt x="459457" y="2769"/>
                </a:lnTo>
                <a:lnTo>
                  <a:pt x="41148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26021" y="4307204"/>
            <a:ext cx="202183" cy="2065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18301" y="4307204"/>
            <a:ext cx="509905" cy="516255"/>
          </a:xfrm>
          <a:custGeom>
            <a:avLst/>
            <a:gdLst/>
            <a:ahLst/>
            <a:cxnLst/>
            <a:rect l="l" t="t" r="r" b="b"/>
            <a:pathLst>
              <a:path w="509904" h="516254">
                <a:moveTo>
                  <a:pt x="247141" y="0"/>
                </a:moveTo>
                <a:lnTo>
                  <a:pt x="202441" y="5518"/>
                </a:lnTo>
                <a:lnTo>
                  <a:pt x="160483" y="18475"/>
                </a:lnTo>
                <a:lnTo>
                  <a:pt x="121938" y="38170"/>
                </a:lnTo>
                <a:lnTo>
                  <a:pt x="87480" y="63905"/>
                </a:lnTo>
                <a:lnTo>
                  <a:pt x="57779" y="94980"/>
                </a:lnTo>
                <a:lnTo>
                  <a:pt x="33509" y="130697"/>
                </a:lnTo>
                <a:lnTo>
                  <a:pt x="15341" y="170355"/>
                </a:lnTo>
                <a:lnTo>
                  <a:pt x="3947" y="213255"/>
                </a:lnTo>
                <a:lnTo>
                  <a:pt x="0" y="258699"/>
                </a:lnTo>
                <a:lnTo>
                  <a:pt x="4112" y="305085"/>
                </a:lnTo>
                <a:lnTo>
                  <a:pt x="15967" y="348688"/>
                </a:lnTo>
                <a:lnTo>
                  <a:pt x="34840" y="388794"/>
                </a:lnTo>
                <a:lnTo>
                  <a:pt x="60006" y="424688"/>
                </a:lnTo>
                <a:lnTo>
                  <a:pt x="90742" y="455657"/>
                </a:lnTo>
                <a:lnTo>
                  <a:pt x="126322" y="480986"/>
                </a:lnTo>
                <a:lnTo>
                  <a:pt x="166023" y="499963"/>
                </a:lnTo>
                <a:lnTo>
                  <a:pt x="209120" y="511872"/>
                </a:lnTo>
                <a:lnTo>
                  <a:pt x="254888" y="516001"/>
                </a:lnTo>
                <a:lnTo>
                  <a:pt x="299704" y="511983"/>
                </a:lnTo>
                <a:lnTo>
                  <a:pt x="341999" y="500399"/>
                </a:lnTo>
                <a:lnTo>
                  <a:pt x="368142" y="488061"/>
                </a:lnTo>
                <a:lnTo>
                  <a:pt x="231775" y="488061"/>
                </a:lnTo>
                <a:lnTo>
                  <a:pt x="187452" y="478935"/>
                </a:lnTo>
                <a:lnTo>
                  <a:pt x="146571" y="461448"/>
                </a:lnTo>
                <a:lnTo>
                  <a:pt x="110100" y="436552"/>
                </a:lnTo>
                <a:lnTo>
                  <a:pt x="79007" y="405200"/>
                </a:lnTo>
                <a:lnTo>
                  <a:pt x="54261" y="368345"/>
                </a:lnTo>
                <a:lnTo>
                  <a:pt x="36831" y="326937"/>
                </a:lnTo>
                <a:lnTo>
                  <a:pt x="27686" y="281940"/>
                </a:lnTo>
                <a:lnTo>
                  <a:pt x="26162" y="272669"/>
                </a:lnTo>
                <a:lnTo>
                  <a:pt x="132560" y="272669"/>
                </a:lnTo>
                <a:lnTo>
                  <a:pt x="129794" y="258699"/>
                </a:lnTo>
                <a:lnTo>
                  <a:pt x="132428" y="244856"/>
                </a:lnTo>
                <a:lnTo>
                  <a:pt x="27686" y="244856"/>
                </a:lnTo>
                <a:lnTo>
                  <a:pt x="27686" y="235458"/>
                </a:lnTo>
                <a:lnTo>
                  <a:pt x="38224" y="187431"/>
                </a:lnTo>
                <a:lnTo>
                  <a:pt x="58147" y="143303"/>
                </a:lnTo>
                <a:lnTo>
                  <a:pt x="86296" y="104409"/>
                </a:lnTo>
                <a:lnTo>
                  <a:pt x="121515" y="72088"/>
                </a:lnTo>
                <a:lnTo>
                  <a:pt x="162647" y="47677"/>
                </a:lnTo>
                <a:lnTo>
                  <a:pt x="208534" y="32512"/>
                </a:lnTo>
                <a:lnTo>
                  <a:pt x="219328" y="30988"/>
                </a:lnTo>
                <a:lnTo>
                  <a:pt x="247141" y="30988"/>
                </a:lnTo>
                <a:lnTo>
                  <a:pt x="247141" y="0"/>
                </a:lnTo>
                <a:close/>
              </a:path>
              <a:path w="509904" h="516254">
                <a:moveTo>
                  <a:pt x="132560" y="272669"/>
                </a:moveTo>
                <a:lnTo>
                  <a:pt x="101853" y="272669"/>
                </a:lnTo>
                <a:lnTo>
                  <a:pt x="103504" y="278892"/>
                </a:lnTo>
                <a:lnTo>
                  <a:pt x="118340" y="326941"/>
                </a:lnTo>
                <a:lnTo>
                  <a:pt x="146923" y="366839"/>
                </a:lnTo>
                <a:lnTo>
                  <a:pt x="186247" y="395692"/>
                </a:lnTo>
                <a:lnTo>
                  <a:pt x="233299" y="410591"/>
                </a:lnTo>
                <a:lnTo>
                  <a:pt x="241046" y="412115"/>
                </a:lnTo>
                <a:lnTo>
                  <a:pt x="241046" y="488061"/>
                </a:lnTo>
                <a:lnTo>
                  <a:pt x="368142" y="488061"/>
                </a:lnTo>
                <a:lnTo>
                  <a:pt x="371372" y="486537"/>
                </a:lnTo>
                <a:lnTo>
                  <a:pt x="267208" y="486537"/>
                </a:lnTo>
                <a:lnTo>
                  <a:pt x="267208" y="412115"/>
                </a:lnTo>
                <a:lnTo>
                  <a:pt x="274954" y="410591"/>
                </a:lnTo>
                <a:lnTo>
                  <a:pt x="317791" y="398383"/>
                </a:lnTo>
                <a:lnTo>
                  <a:pt x="337071" y="385826"/>
                </a:lnTo>
                <a:lnTo>
                  <a:pt x="254888" y="385826"/>
                </a:lnTo>
                <a:lnTo>
                  <a:pt x="205982" y="375767"/>
                </a:lnTo>
                <a:lnTo>
                  <a:pt x="166243" y="348408"/>
                </a:lnTo>
                <a:lnTo>
                  <a:pt x="139553" y="307976"/>
                </a:lnTo>
                <a:lnTo>
                  <a:pt x="132560" y="272669"/>
                </a:lnTo>
                <a:close/>
              </a:path>
              <a:path w="509904" h="516254">
                <a:moveTo>
                  <a:pt x="506694" y="292862"/>
                </a:moveTo>
                <a:lnTo>
                  <a:pt x="478917" y="292862"/>
                </a:lnTo>
                <a:lnTo>
                  <a:pt x="477393" y="302133"/>
                </a:lnTo>
                <a:lnTo>
                  <a:pt x="462413" y="348937"/>
                </a:lnTo>
                <a:lnTo>
                  <a:pt x="438371" y="390863"/>
                </a:lnTo>
                <a:lnTo>
                  <a:pt x="406511" y="426672"/>
                </a:lnTo>
                <a:lnTo>
                  <a:pt x="368078" y="455125"/>
                </a:lnTo>
                <a:lnTo>
                  <a:pt x="324319" y="474985"/>
                </a:lnTo>
                <a:lnTo>
                  <a:pt x="276478" y="485013"/>
                </a:lnTo>
                <a:lnTo>
                  <a:pt x="267208" y="486537"/>
                </a:lnTo>
                <a:lnTo>
                  <a:pt x="371372" y="486537"/>
                </a:lnTo>
                <a:lnTo>
                  <a:pt x="416287" y="457340"/>
                </a:lnTo>
                <a:lnTo>
                  <a:pt x="446908" y="427270"/>
                </a:lnTo>
                <a:lnTo>
                  <a:pt x="472265" y="392444"/>
                </a:lnTo>
                <a:lnTo>
                  <a:pt x="491675" y="353562"/>
                </a:lnTo>
                <a:lnTo>
                  <a:pt x="504450" y="311329"/>
                </a:lnTo>
                <a:lnTo>
                  <a:pt x="506694" y="292862"/>
                </a:lnTo>
                <a:close/>
              </a:path>
              <a:path w="509904" h="516254">
                <a:moveTo>
                  <a:pt x="509904" y="266446"/>
                </a:moveTo>
                <a:lnTo>
                  <a:pt x="379983" y="266446"/>
                </a:lnTo>
                <a:lnTo>
                  <a:pt x="367849" y="313227"/>
                </a:lnTo>
                <a:lnTo>
                  <a:pt x="340629" y="351139"/>
                </a:lnTo>
                <a:lnTo>
                  <a:pt x="301813" y="376549"/>
                </a:lnTo>
                <a:lnTo>
                  <a:pt x="254888" y="385826"/>
                </a:lnTo>
                <a:lnTo>
                  <a:pt x="337071" y="385826"/>
                </a:lnTo>
                <a:lnTo>
                  <a:pt x="354377" y="374554"/>
                </a:lnTo>
                <a:lnTo>
                  <a:pt x="382557" y="340868"/>
                </a:lnTo>
                <a:lnTo>
                  <a:pt x="400176" y="299085"/>
                </a:lnTo>
                <a:lnTo>
                  <a:pt x="401700" y="292862"/>
                </a:lnTo>
                <a:lnTo>
                  <a:pt x="506694" y="292862"/>
                </a:lnTo>
                <a:lnTo>
                  <a:pt x="509904" y="266446"/>
                </a:lnTo>
                <a:close/>
              </a:path>
              <a:path w="509904" h="516254">
                <a:moveTo>
                  <a:pt x="247141" y="30988"/>
                </a:moveTo>
                <a:lnTo>
                  <a:pt x="219328" y="30988"/>
                </a:lnTo>
                <a:lnTo>
                  <a:pt x="219328" y="108458"/>
                </a:lnTo>
                <a:lnTo>
                  <a:pt x="213233" y="109982"/>
                </a:lnTo>
                <a:lnTo>
                  <a:pt x="172585" y="128524"/>
                </a:lnTo>
                <a:lnTo>
                  <a:pt x="139795" y="157257"/>
                </a:lnTo>
                <a:lnTo>
                  <a:pt x="116292" y="194135"/>
                </a:lnTo>
                <a:lnTo>
                  <a:pt x="103504" y="237109"/>
                </a:lnTo>
                <a:lnTo>
                  <a:pt x="101853" y="244856"/>
                </a:lnTo>
                <a:lnTo>
                  <a:pt x="132428" y="244856"/>
                </a:lnTo>
                <a:lnTo>
                  <a:pt x="138789" y="211441"/>
                </a:lnTo>
                <a:lnTo>
                  <a:pt x="163560" y="172005"/>
                </a:lnTo>
                <a:lnTo>
                  <a:pt x="200785" y="144166"/>
                </a:lnTo>
                <a:lnTo>
                  <a:pt x="247141" y="131699"/>
                </a:lnTo>
                <a:lnTo>
                  <a:pt x="247141" y="30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97011" y="4304029"/>
            <a:ext cx="466725" cy="532765"/>
          </a:xfrm>
          <a:custGeom>
            <a:avLst/>
            <a:gdLst/>
            <a:ahLst/>
            <a:cxnLst/>
            <a:rect l="l" t="t" r="r" b="b"/>
            <a:pathLst>
              <a:path w="466725" h="532764">
                <a:moveTo>
                  <a:pt x="235712" y="0"/>
                </a:moveTo>
                <a:lnTo>
                  <a:pt x="188537" y="2674"/>
                </a:lnTo>
                <a:lnTo>
                  <a:pt x="144446" y="14775"/>
                </a:lnTo>
                <a:lnTo>
                  <a:pt x="104427" y="35276"/>
                </a:lnTo>
                <a:lnTo>
                  <a:pt x="69469" y="63150"/>
                </a:lnTo>
                <a:lnTo>
                  <a:pt x="40558" y="97370"/>
                </a:lnTo>
                <a:lnTo>
                  <a:pt x="18684" y="136909"/>
                </a:lnTo>
                <a:lnTo>
                  <a:pt x="4835" y="180741"/>
                </a:lnTo>
                <a:lnTo>
                  <a:pt x="0" y="227838"/>
                </a:lnTo>
                <a:lnTo>
                  <a:pt x="2407" y="262120"/>
                </a:lnTo>
                <a:lnTo>
                  <a:pt x="9731" y="295211"/>
                </a:lnTo>
                <a:lnTo>
                  <a:pt x="22127" y="326493"/>
                </a:lnTo>
                <a:lnTo>
                  <a:pt x="39751" y="355346"/>
                </a:lnTo>
                <a:lnTo>
                  <a:pt x="49297" y="371727"/>
                </a:lnTo>
                <a:lnTo>
                  <a:pt x="56308" y="389620"/>
                </a:lnTo>
                <a:lnTo>
                  <a:pt x="60628" y="408727"/>
                </a:lnTo>
                <a:lnTo>
                  <a:pt x="61981" y="427101"/>
                </a:lnTo>
                <a:lnTo>
                  <a:pt x="62103" y="532257"/>
                </a:lnTo>
                <a:lnTo>
                  <a:pt x="315341" y="532257"/>
                </a:lnTo>
                <a:lnTo>
                  <a:pt x="315341" y="503555"/>
                </a:lnTo>
                <a:lnTo>
                  <a:pt x="162433" y="503555"/>
                </a:lnTo>
                <a:lnTo>
                  <a:pt x="162433" y="502031"/>
                </a:lnTo>
                <a:lnTo>
                  <a:pt x="89154" y="502031"/>
                </a:lnTo>
                <a:lnTo>
                  <a:pt x="89154" y="427101"/>
                </a:lnTo>
                <a:lnTo>
                  <a:pt x="87391" y="403524"/>
                </a:lnTo>
                <a:lnTo>
                  <a:pt x="82200" y="380698"/>
                </a:lnTo>
                <a:lnTo>
                  <a:pt x="73723" y="358753"/>
                </a:lnTo>
                <a:lnTo>
                  <a:pt x="62103" y="337820"/>
                </a:lnTo>
                <a:lnTo>
                  <a:pt x="47434" y="311913"/>
                </a:lnTo>
                <a:lnTo>
                  <a:pt x="36957" y="284495"/>
                </a:lnTo>
                <a:lnTo>
                  <a:pt x="30670" y="255863"/>
                </a:lnTo>
                <a:lnTo>
                  <a:pt x="28575" y="226314"/>
                </a:lnTo>
                <a:lnTo>
                  <a:pt x="34026" y="179399"/>
                </a:lnTo>
                <a:lnTo>
                  <a:pt x="49540" y="136502"/>
                </a:lnTo>
                <a:lnTo>
                  <a:pt x="73861" y="98901"/>
                </a:lnTo>
                <a:lnTo>
                  <a:pt x="105731" y="67875"/>
                </a:lnTo>
                <a:lnTo>
                  <a:pt x="143893" y="44705"/>
                </a:lnTo>
                <a:lnTo>
                  <a:pt x="187088" y="30671"/>
                </a:lnTo>
                <a:lnTo>
                  <a:pt x="234061" y="27051"/>
                </a:lnTo>
                <a:lnTo>
                  <a:pt x="328824" y="27051"/>
                </a:lnTo>
                <a:lnTo>
                  <a:pt x="316132" y="20359"/>
                </a:lnTo>
                <a:lnTo>
                  <a:pt x="290052" y="10128"/>
                </a:lnTo>
                <a:lnTo>
                  <a:pt x="263090" y="3182"/>
                </a:lnTo>
                <a:lnTo>
                  <a:pt x="235712" y="0"/>
                </a:lnTo>
                <a:close/>
              </a:path>
              <a:path w="466725" h="532764">
                <a:moveTo>
                  <a:pt x="238887" y="213487"/>
                </a:moveTo>
                <a:lnTo>
                  <a:pt x="210185" y="213487"/>
                </a:lnTo>
                <a:lnTo>
                  <a:pt x="210185" y="503555"/>
                </a:lnTo>
                <a:lnTo>
                  <a:pt x="238887" y="503555"/>
                </a:lnTo>
                <a:lnTo>
                  <a:pt x="238887" y="213487"/>
                </a:lnTo>
                <a:close/>
              </a:path>
              <a:path w="466725" h="532764">
                <a:moveTo>
                  <a:pt x="313690" y="274066"/>
                </a:moveTo>
                <a:lnTo>
                  <a:pt x="286639" y="274066"/>
                </a:lnTo>
                <a:lnTo>
                  <a:pt x="286639" y="503555"/>
                </a:lnTo>
                <a:lnTo>
                  <a:pt x="315341" y="503555"/>
                </a:lnTo>
                <a:lnTo>
                  <a:pt x="315341" y="441452"/>
                </a:lnTo>
                <a:lnTo>
                  <a:pt x="369443" y="441452"/>
                </a:lnTo>
                <a:lnTo>
                  <a:pt x="377392" y="439763"/>
                </a:lnTo>
                <a:lnTo>
                  <a:pt x="383984" y="435086"/>
                </a:lnTo>
                <a:lnTo>
                  <a:pt x="388481" y="428003"/>
                </a:lnTo>
                <a:lnTo>
                  <a:pt x="390144" y="419100"/>
                </a:lnTo>
                <a:lnTo>
                  <a:pt x="390144" y="411099"/>
                </a:lnTo>
                <a:lnTo>
                  <a:pt x="313690" y="411099"/>
                </a:lnTo>
                <a:lnTo>
                  <a:pt x="313690" y="274066"/>
                </a:lnTo>
                <a:close/>
              </a:path>
              <a:path w="466725" h="532764">
                <a:moveTo>
                  <a:pt x="162433" y="334645"/>
                </a:moveTo>
                <a:lnTo>
                  <a:pt x="136906" y="334645"/>
                </a:lnTo>
                <a:lnTo>
                  <a:pt x="136906" y="502031"/>
                </a:lnTo>
                <a:lnTo>
                  <a:pt x="162433" y="502031"/>
                </a:lnTo>
                <a:lnTo>
                  <a:pt x="162433" y="334645"/>
                </a:lnTo>
                <a:close/>
              </a:path>
              <a:path w="466725" h="532764">
                <a:moveTo>
                  <a:pt x="328824" y="27051"/>
                </a:moveTo>
                <a:lnTo>
                  <a:pt x="234061" y="27051"/>
                </a:lnTo>
                <a:lnTo>
                  <a:pt x="257919" y="29767"/>
                </a:lnTo>
                <a:lnTo>
                  <a:pt x="281479" y="35448"/>
                </a:lnTo>
                <a:lnTo>
                  <a:pt x="326517" y="55753"/>
                </a:lnTo>
                <a:lnTo>
                  <a:pt x="372110" y="99996"/>
                </a:lnTo>
                <a:lnTo>
                  <a:pt x="399796" y="160909"/>
                </a:lnTo>
                <a:lnTo>
                  <a:pt x="434848" y="302768"/>
                </a:lnTo>
                <a:lnTo>
                  <a:pt x="361569" y="302768"/>
                </a:lnTo>
                <a:lnTo>
                  <a:pt x="361569" y="411099"/>
                </a:lnTo>
                <a:lnTo>
                  <a:pt x="390144" y="411099"/>
                </a:lnTo>
                <a:lnTo>
                  <a:pt x="390144" y="334645"/>
                </a:lnTo>
                <a:lnTo>
                  <a:pt x="453898" y="334645"/>
                </a:lnTo>
                <a:lnTo>
                  <a:pt x="458724" y="331470"/>
                </a:lnTo>
                <a:lnTo>
                  <a:pt x="461899" y="328295"/>
                </a:lnTo>
                <a:lnTo>
                  <a:pt x="465074" y="323469"/>
                </a:lnTo>
                <a:lnTo>
                  <a:pt x="466598" y="317119"/>
                </a:lnTo>
                <a:lnTo>
                  <a:pt x="465074" y="312293"/>
                </a:lnTo>
                <a:lnTo>
                  <a:pt x="426847" y="156210"/>
                </a:lnTo>
                <a:lnTo>
                  <a:pt x="414091" y="118661"/>
                </a:lnTo>
                <a:lnTo>
                  <a:pt x="395192" y="85280"/>
                </a:lnTo>
                <a:lnTo>
                  <a:pt x="370625" y="56661"/>
                </a:lnTo>
                <a:lnTo>
                  <a:pt x="340868" y="33401"/>
                </a:lnTo>
                <a:lnTo>
                  <a:pt x="328824" y="27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955278" y="4647438"/>
            <a:ext cx="437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1F50"/>
                </a:solidFill>
                <a:latin typeface="Segoe UI"/>
                <a:cs typeface="Segoe UI"/>
              </a:rPr>
              <a:t>E</a:t>
            </a:r>
            <a:r>
              <a:rPr sz="2000" b="1" spc="-15" dirty="0">
                <a:solidFill>
                  <a:srgbClr val="001F50"/>
                </a:solidFill>
                <a:latin typeface="Segoe UI"/>
                <a:cs typeface="Segoe UI"/>
              </a:rPr>
              <a:t>t</a:t>
            </a:r>
            <a:r>
              <a:rPr sz="2000" b="1" dirty="0">
                <a:solidFill>
                  <a:srgbClr val="001F50"/>
                </a:solidFill>
                <a:latin typeface="Segoe UI"/>
                <a:cs typeface="Segoe UI"/>
              </a:rPr>
              <a:t>c.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292049"/>
            <a:ext cx="94907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90" dirty="0">
                <a:solidFill>
                  <a:srgbClr val="3B3B3B"/>
                </a:solidFill>
              </a:rPr>
              <a:t>Introducing</a:t>
            </a:r>
            <a:r>
              <a:rPr spc="-290" dirty="0">
                <a:solidFill>
                  <a:srgbClr val="3B3B3B"/>
                </a:solidFill>
              </a:rPr>
              <a:t> </a:t>
            </a:r>
            <a:r>
              <a:rPr spc="-65" dirty="0">
                <a:solidFill>
                  <a:srgbClr val="3B3B3B"/>
                </a:solidFill>
              </a:rPr>
              <a:t>new</a:t>
            </a:r>
            <a:r>
              <a:rPr spc="-235" dirty="0">
                <a:solidFill>
                  <a:srgbClr val="3B3B3B"/>
                </a:solidFill>
              </a:rPr>
              <a:t> </a:t>
            </a:r>
            <a:r>
              <a:rPr spc="-80" dirty="0">
                <a:solidFill>
                  <a:srgbClr val="3B3B3B"/>
                </a:solidFill>
              </a:rPr>
              <a:t>Dynamics</a:t>
            </a:r>
            <a:r>
              <a:rPr spc="-275" dirty="0">
                <a:solidFill>
                  <a:srgbClr val="3B3B3B"/>
                </a:solidFill>
              </a:rPr>
              <a:t> </a:t>
            </a:r>
            <a:r>
              <a:rPr spc="-60" dirty="0">
                <a:solidFill>
                  <a:srgbClr val="3B3B3B"/>
                </a:solidFill>
              </a:rPr>
              <a:t>365</a:t>
            </a:r>
            <a:r>
              <a:rPr spc="-215" dirty="0">
                <a:solidFill>
                  <a:srgbClr val="3B3B3B"/>
                </a:solidFill>
              </a:rPr>
              <a:t> </a:t>
            </a:r>
            <a:r>
              <a:rPr spc="-50" dirty="0">
                <a:solidFill>
                  <a:srgbClr val="3B3B3B"/>
                </a:solidFill>
              </a:rPr>
              <a:t>AI</a:t>
            </a:r>
            <a:r>
              <a:rPr spc="-220" dirty="0">
                <a:solidFill>
                  <a:srgbClr val="3B3B3B"/>
                </a:solidFill>
              </a:rPr>
              <a:t> </a:t>
            </a:r>
            <a:r>
              <a:rPr spc="-95" dirty="0">
                <a:solidFill>
                  <a:srgbClr val="3B3B3B"/>
                </a:solidFill>
              </a:rPr>
              <a:t>offerings</a:t>
            </a:r>
          </a:p>
        </p:txBody>
      </p:sp>
      <p:sp>
        <p:nvSpPr>
          <p:cNvPr id="3" name="object 3"/>
          <p:cNvSpPr/>
          <p:nvPr/>
        </p:nvSpPr>
        <p:spPr>
          <a:xfrm>
            <a:off x="1707917" y="2324936"/>
            <a:ext cx="1124961" cy="1111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4895" y="2438400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60" h="822960">
                <a:moveTo>
                  <a:pt x="411480" y="0"/>
                </a:moveTo>
                <a:lnTo>
                  <a:pt x="363502" y="2769"/>
                </a:lnTo>
                <a:lnTo>
                  <a:pt x="317147" y="10870"/>
                </a:lnTo>
                <a:lnTo>
                  <a:pt x="272725" y="23994"/>
                </a:lnTo>
                <a:lnTo>
                  <a:pt x="230543" y="41832"/>
                </a:lnTo>
                <a:lnTo>
                  <a:pt x="190913" y="64075"/>
                </a:lnTo>
                <a:lnTo>
                  <a:pt x="154141" y="90413"/>
                </a:lnTo>
                <a:lnTo>
                  <a:pt x="120538" y="120538"/>
                </a:lnTo>
                <a:lnTo>
                  <a:pt x="90413" y="154141"/>
                </a:lnTo>
                <a:lnTo>
                  <a:pt x="64075" y="190913"/>
                </a:lnTo>
                <a:lnTo>
                  <a:pt x="41832" y="230543"/>
                </a:lnTo>
                <a:lnTo>
                  <a:pt x="23994" y="272725"/>
                </a:lnTo>
                <a:lnTo>
                  <a:pt x="10870" y="317147"/>
                </a:lnTo>
                <a:lnTo>
                  <a:pt x="2769" y="363502"/>
                </a:lnTo>
                <a:lnTo>
                  <a:pt x="0" y="411479"/>
                </a:lnTo>
                <a:lnTo>
                  <a:pt x="2769" y="459457"/>
                </a:lnTo>
                <a:lnTo>
                  <a:pt x="10870" y="505812"/>
                </a:lnTo>
                <a:lnTo>
                  <a:pt x="23994" y="550234"/>
                </a:lnTo>
                <a:lnTo>
                  <a:pt x="41832" y="592416"/>
                </a:lnTo>
                <a:lnTo>
                  <a:pt x="64075" y="632046"/>
                </a:lnTo>
                <a:lnTo>
                  <a:pt x="90413" y="668818"/>
                </a:lnTo>
                <a:lnTo>
                  <a:pt x="120538" y="702421"/>
                </a:lnTo>
                <a:lnTo>
                  <a:pt x="154141" y="732546"/>
                </a:lnTo>
                <a:lnTo>
                  <a:pt x="190913" y="758884"/>
                </a:lnTo>
                <a:lnTo>
                  <a:pt x="230543" y="781127"/>
                </a:lnTo>
                <a:lnTo>
                  <a:pt x="272725" y="798965"/>
                </a:lnTo>
                <a:lnTo>
                  <a:pt x="317147" y="812089"/>
                </a:lnTo>
                <a:lnTo>
                  <a:pt x="363502" y="820190"/>
                </a:lnTo>
                <a:lnTo>
                  <a:pt x="411480" y="822960"/>
                </a:lnTo>
                <a:lnTo>
                  <a:pt x="459457" y="820190"/>
                </a:lnTo>
                <a:lnTo>
                  <a:pt x="505812" y="812089"/>
                </a:lnTo>
                <a:lnTo>
                  <a:pt x="550234" y="798965"/>
                </a:lnTo>
                <a:lnTo>
                  <a:pt x="592416" y="781127"/>
                </a:lnTo>
                <a:lnTo>
                  <a:pt x="632046" y="758884"/>
                </a:lnTo>
                <a:lnTo>
                  <a:pt x="668818" y="732546"/>
                </a:lnTo>
                <a:lnTo>
                  <a:pt x="702421" y="702421"/>
                </a:lnTo>
                <a:lnTo>
                  <a:pt x="732546" y="668818"/>
                </a:lnTo>
                <a:lnTo>
                  <a:pt x="758884" y="632046"/>
                </a:lnTo>
                <a:lnTo>
                  <a:pt x="781127" y="592416"/>
                </a:lnTo>
                <a:lnTo>
                  <a:pt x="798965" y="550234"/>
                </a:lnTo>
                <a:lnTo>
                  <a:pt x="812089" y="505812"/>
                </a:lnTo>
                <a:lnTo>
                  <a:pt x="820190" y="459457"/>
                </a:lnTo>
                <a:lnTo>
                  <a:pt x="822960" y="411479"/>
                </a:lnTo>
                <a:lnTo>
                  <a:pt x="820190" y="363502"/>
                </a:lnTo>
                <a:lnTo>
                  <a:pt x="812089" y="317147"/>
                </a:lnTo>
                <a:lnTo>
                  <a:pt x="798965" y="272725"/>
                </a:lnTo>
                <a:lnTo>
                  <a:pt x="781127" y="230543"/>
                </a:lnTo>
                <a:lnTo>
                  <a:pt x="758884" y="190913"/>
                </a:lnTo>
                <a:lnTo>
                  <a:pt x="732546" y="154141"/>
                </a:lnTo>
                <a:lnTo>
                  <a:pt x="702421" y="120538"/>
                </a:lnTo>
                <a:lnTo>
                  <a:pt x="668818" y="90413"/>
                </a:lnTo>
                <a:lnTo>
                  <a:pt x="632046" y="64075"/>
                </a:lnTo>
                <a:lnTo>
                  <a:pt x="592416" y="41832"/>
                </a:lnTo>
                <a:lnTo>
                  <a:pt x="550234" y="23994"/>
                </a:lnTo>
                <a:lnTo>
                  <a:pt x="505812" y="10870"/>
                </a:lnTo>
                <a:lnTo>
                  <a:pt x="459457" y="2769"/>
                </a:lnTo>
                <a:lnTo>
                  <a:pt x="411480" y="0"/>
                </a:lnTo>
                <a:close/>
              </a:path>
            </a:pathLst>
          </a:custGeom>
          <a:solidFill>
            <a:srgbClr val="2FE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96922" y="2595626"/>
            <a:ext cx="202183" cy="20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9201" y="2595752"/>
            <a:ext cx="511809" cy="516255"/>
          </a:xfrm>
          <a:custGeom>
            <a:avLst/>
            <a:gdLst/>
            <a:ahLst/>
            <a:cxnLst/>
            <a:rect l="l" t="t" r="r" b="b"/>
            <a:pathLst>
              <a:path w="511810" h="516255">
                <a:moveTo>
                  <a:pt x="247904" y="0"/>
                </a:moveTo>
                <a:lnTo>
                  <a:pt x="203077" y="5518"/>
                </a:lnTo>
                <a:lnTo>
                  <a:pt x="160995" y="18475"/>
                </a:lnTo>
                <a:lnTo>
                  <a:pt x="122333" y="38170"/>
                </a:lnTo>
                <a:lnTo>
                  <a:pt x="87767" y="63905"/>
                </a:lnTo>
                <a:lnTo>
                  <a:pt x="57971" y="94980"/>
                </a:lnTo>
                <a:lnTo>
                  <a:pt x="33622" y="130697"/>
                </a:lnTo>
                <a:lnTo>
                  <a:pt x="15393" y="170355"/>
                </a:lnTo>
                <a:lnTo>
                  <a:pt x="3960" y="213255"/>
                </a:lnTo>
                <a:lnTo>
                  <a:pt x="0" y="258699"/>
                </a:lnTo>
                <a:lnTo>
                  <a:pt x="4126" y="305085"/>
                </a:lnTo>
                <a:lnTo>
                  <a:pt x="16019" y="348688"/>
                </a:lnTo>
                <a:lnTo>
                  <a:pt x="34953" y="388794"/>
                </a:lnTo>
                <a:lnTo>
                  <a:pt x="60199" y="424688"/>
                </a:lnTo>
                <a:lnTo>
                  <a:pt x="91029" y="455657"/>
                </a:lnTo>
                <a:lnTo>
                  <a:pt x="126717" y="480986"/>
                </a:lnTo>
                <a:lnTo>
                  <a:pt x="166535" y="499963"/>
                </a:lnTo>
                <a:lnTo>
                  <a:pt x="209755" y="511872"/>
                </a:lnTo>
                <a:lnTo>
                  <a:pt x="255650" y="516000"/>
                </a:lnTo>
                <a:lnTo>
                  <a:pt x="300588" y="511983"/>
                </a:lnTo>
                <a:lnTo>
                  <a:pt x="342995" y="500399"/>
                </a:lnTo>
                <a:lnTo>
                  <a:pt x="369205" y="488061"/>
                </a:lnTo>
                <a:lnTo>
                  <a:pt x="232410" y="488061"/>
                </a:lnTo>
                <a:lnTo>
                  <a:pt x="187979" y="478935"/>
                </a:lnTo>
                <a:lnTo>
                  <a:pt x="146997" y="461448"/>
                </a:lnTo>
                <a:lnTo>
                  <a:pt x="110438" y="436552"/>
                </a:lnTo>
                <a:lnTo>
                  <a:pt x="79278" y="405200"/>
                </a:lnTo>
                <a:lnTo>
                  <a:pt x="54491" y="368345"/>
                </a:lnTo>
                <a:lnTo>
                  <a:pt x="37052" y="326937"/>
                </a:lnTo>
                <a:lnTo>
                  <a:pt x="27940" y="281939"/>
                </a:lnTo>
                <a:lnTo>
                  <a:pt x="26288" y="272669"/>
                </a:lnTo>
                <a:lnTo>
                  <a:pt x="132953" y="272669"/>
                </a:lnTo>
                <a:lnTo>
                  <a:pt x="130175" y="258699"/>
                </a:lnTo>
                <a:lnTo>
                  <a:pt x="132816" y="244856"/>
                </a:lnTo>
                <a:lnTo>
                  <a:pt x="27940" y="244856"/>
                </a:lnTo>
                <a:lnTo>
                  <a:pt x="27940" y="235458"/>
                </a:lnTo>
                <a:lnTo>
                  <a:pt x="38445" y="187431"/>
                </a:lnTo>
                <a:lnTo>
                  <a:pt x="58387" y="143303"/>
                </a:lnTo>
                <a:lnTo>
                  <a:pt x="86598" y="104409"/>
                </a:lnTo>
                <a:lnTo>
                  <a:pt x="121910" y="72088"/>
                </a:lnTo>
                <a:lnTo>
                  <a:pt x="163156" y="47677"/>
                </a:lnTo>
                <a:lnTo>
                  <a:pt x="209169" y="32512"/>
                </a:lnTo>
                <a:lnTo>
                  <a:pt x="219963" y="30987"/>
                </a:lnTo>
                <a:lnTo>
                  <a:pt x="247904" y="30987"/>
                </a:lnTo>
                <a:lnTo>
                  <a:pt x="247904" y="0"/>
                </a:lnTo>
                <a:close/>
              </a:path>
              <a:path w="511810" h="516255">
                <a:moveTo>
                  <a:pt x="132953" y="272669"/>
                </a:moveTo>
                <a:lnTo>
                  <a:pt x="102235" y="272669"/>
                </a:lnTo>
                <a:lnTo>
                  <a:pt x="103759" y="278892"/>
                </a:lnTo>
                <a:lnTo>
                  <a:pt x="118707" y="326941"/>
                </a:lnTo>
                <a:lnTo>
                  <a:pt x="147415" y="366839"/>
                </a:lnTo>
                <a:lnTo>
                  <a:pt x="186840" y="395692"/>
                </a:lnTo>
                <a:lnTo>
                  <a:pt x="233934" y="410591"/>
                </a:lnTo>
                <a:lnTo>
                  <a:pt x="241681" y="412114"/>
                </a:lnTo>
                <a:lnTo>
                  <a:pt x="241681" y="488061"/>
                </a:lnTo>
                <a:lnTo>
                  <a:pt x="369205" y="488061"/>
                </a:lnTo>
                <a:lnTo>
                  <a:pt x="372443" y="486537"/>
                </a:lnTo>
                <a:lnTo>
                  <a:pt x="268097" y="486537"/>
                </a:lnTo>
                <a:lnTo>
                  <a:pt x="268097" y="412114"/>
                </a:lnTo>
                <a:lnTo>
                  <a:pt x="275844" y="410591"/>
                </a:lnTo>
                <a:lnTo>
                  <a:pt x="318720" y="398383"/>
                </a:lnTo>
                <a:lnTo>
                  <a:pt x="338046" y="385825"/>
                </a:lnTo>
                <a:lnTo>
                  <a:pt x="255650" y="385825"/>
                </a:lnTo>
                <a:lnTo>
                  <a:pt x="206630" y="375767"/>
                </a:lnTo>
                <a:lnTo>
                  <a:pt x="166766" y="348408"/>
                </a:lnTo>
                <a:lnTo>
                  <a:pt x="139975" y="307976"/>
                </a:lnTo>
                <a:lnTo>
                  <a:pt x="132953" y="272669"/>
                </a:lnTo>
                <a:close/>
              </a:path>
              <a:path w="511810" h="516255">
                <a:moveTo>
                  <a:pt x="508086" y="292862"/>
                </a:moveTo>
                <a:lnTo>
                  <a:pt x="480313" y="292862"/>
                </a:lnTo>
                <a:lnTo>
                  <a:pt x="478790" y="302133"/>
                </a:lnTo>
                <a:lnTo>
                  <a:pt x="463746" y="348937"/>
                </a:lnTo>
                <a:lnTo>
                  <a:pt x="439636" y="390863"/>
                </a:lnTo>
                <a:lnTo>
                  <a:pt x="407701" y="426672"/>
                </a:lnTo>
                <a:lnTo>
                  <a:pt x="369184" y="455125"/>
                </a:lnTo>
                <a:lnTo>
                  <a:pt x="325325" y="474985"/>
                </a:lnTo>
                <a:lnTo>
                  <a:pt x="277368" y="485013"/>
                </a:lnTo>
                <a:lnTo>
                  <a:pt x="268097" y="486537"/>
                </a:lnTo>
                <a:lnTo>
                  <a:pt x="372443" y="486537"/>
                </a:lnTo>
                <a:lnTo>
                  <a:pt x="417470" y="457340"/>
                </a:lnTo>
                <a:lnTo>
                  <a:pt x="448165" y="427270"/>
                </a:lnTo>
                <a:lnTo>
                  <a:pt x="473583" y="392444"/>
                </a:lnTo>
                <a:lnTo>
                  <a:pt x="493035" y="353562"/>
                </a:lnTo>
                <a:lnTo>
                  <a:pt x="505837" y="311329"/>
                </a:lnTo>
                <a:lnTo>
                  <a:pt x="508086" y="292862"/>
                </a:lnTo>
                <a:close/>
              </a:path>
              <a:path w="511810" h="516255">
                <a:moveTo>
                  <a:pt x="511301" y="266446"/>
                </a:moveTo>
                <a:lnTo>
                  <a:pt x="381126" y="266446"/>
                </a:lnTo>
                <a:lnTo>
                  <a:pt x="368968" y="313227"/>
                </a:lnTo>
                <a:lnTo>
                  <a:pt x="341677" y="351139"/>
                </a:lnTo>
                <a:lnTo>
                  <a:pt x="302742" y="376549"/>
                </a:lnTo>
                <a:lnTo>
                  <a:pt x="255650" y="385825"/>
                </a:lnTo>
                <a:lnTo>
                  <a:pt x="338046" y="385825"/>
                </a:lnTo>
                <a:lnTo>
                  <a:pt x="355393" y="374554"/>
                </a:lnTo>
                <a:lnTo>
                  <a:pt x="383661" y="340867"/>
                </a:lnTo>
                <a:lnTo>
                  <a:pt x="401319" y="299085"/>
                </a:lnTo>
                <a:lnTo>
                  <a:pt x="402844" y="292862"/>
                </a:lnTo>
                <a:lnTo>
                  <a:pt x="508086" y="292862"/>
                </a:lnTo>
                <a:lnTo>
                  <a:pt x="511301" y="266446"/>
                </a:lnTo>
                <a:close/>
              </a:path>
              <a:path w="511810" h="516255">
                <a:moveTo>
                  <a:pt x="247904" y="30987"/>
                </a:moveTo>
                <a:lnTo>
                  <a:pt x="219963" y="30987"/>
                </a:lnTo>
                <a:lnTo>
                  <a:pt x="219963" y="108458"/>
                </a:lnTo>
                <a:lnTo>
                  <a:pt x="213868" y="109982"/>
                </a:lnTo>
                <a:lnTo>
                  <a:pt x="173124" y="128524"/>
                </a:lnTo>
                <a:lnTo>
                  <a:pt x="140239" y="157257"/>
                </a:lnTo>
                <a:lnTo>
                  <a:pt x="116641" y="194135"/>
                </a:lnTo>
                <a:lnTo>
                  <a:pt x="103759" y="237109"/>
                </a:lnTo>
                <a:lnTo>
                  <a:pt x="102235" y="244856"/>
                </a:lnTo>
                <a:lnTo>
                  <a:pt x="132816" y="244856"/>
                </a:lnTo>
                <a:lnTo>
                  <a:pt x="139193" y="211441"/>
                </a:lnTo>
                <a:lnTo>
                  <a:pt x="164036" y="172005"/>
                </a:lnTo>
                <a:lnTo>
                  <a:pt x="201380" y="144166"/>
                </a:lnTo>
                <a:lnTo>
                  <a:pt x="247904" y="131699"/>
                </a:lnTo>
                <a:lnTo>
                  <a:pt x="247904" y="30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13916" y="4963667"/>
            <a:ext cx="1262380" cy="0"/>
          </a:xfrm>
          <a:custGeom>
            <a:avLst/>
            <a:gdLst/>
            <a:ahLst/>
            <a:cxnLst/>
            <a:rect l="l" t="t" r="r" b="b"/>
            <a:pathLst>
              <a:path w="1262380">
                <a:moveTo>
                  <a:pt x="0" y="0"/>
                </a:moveTo>
                <a:lnTo>
                  <a:pt x="1262253" y="0"/>
                </a:lnTo>
              </a:path>
            </a:pathLst>
          </a:custGeom>
          <a:ln w="9144">
            <a:solidFill>
              <a:srgbClr val="ACAC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07165" y="2324936"/>
            <a:ext cx="1124961" cy="1111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34143" y="2438400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59" h="822960">
                <a:moveTo>
                  <a:pt x="411479" y="0"/>
                </a:moveTo>
                <a:lnTo>
                  <a:pt x="363502" y="2769"/>
                </a:lnTo>
                <a:lnTo>
                  <a:pt x="317147" y="10870"/>
                </a:lnTo>
                <a:lnTo>
                  <a:pt x="272725" y="23994"/>
                </a:lnTo>
                <a:lnTo>
                  <a:pt x="230543" y="41832"/>
                </a:lnTo>
                <a:lnTo>
                  <a:pt x="190913" y="64075"/>
                </a:lnTo>
                <a:lnTo>
                  <a:pt x="154141" y="90413"/>
                </a:lnTo>
                <a:lnTo>
                  <a:pt x="120538" y="120538"/>
                </a:lnTo>
                <a:lnTo>
                  <a:pt x="90413" y="154141"/>
                </a:lnTo>
                <a:lnTo>
                  <a:pt x="64075" y="190913"/>
                </a:lnTo>
                <a:lnTo>
                  <a:pt x="41832" y="230543"/>
                </a:lnTo>
                <a:lnTo>
                  <a:pt x="23994" y="272725"/>
                </a:lnTo>
                <a:lnTo>
                  <a:pt x="10870" y="317147"/>
                </a:lnTo>
                <a:lnTo>
                  <a:pt x="2769" y="363502"/>
                </a:lnTo>
                <a:lnTo>
                  <a:pt x="0" y="411479"/>
                </a:lnTo>
                <a:lnTo>
                  <a:pt x="2769" y="459457"/>
                </a:lnTo>
                <a:lnTo>
                  <a:pt x="10870" y="505812"/>
                </a:lnTo>
                <a:lnTo>
                  <a:pt x="23994" y="550234"/>
                </a:lnTo>
                <a:lnTo>
                  <a:pt x="41832" y="592416"/>
                </a:lnTo>
                <a:lnTo>
                  <a:pt x="64075" y="632046"/>
                </a:lnTo>
                <a:lnTo>
                  <a:pt x="90413" y="668818"/>
                </a:lnTo>
                <a:lnTo>
                  <a:pt x="120538" y="702421"/>
                </a:lnTo>
                <a:lnTo>
                  <a:pt x="154141" y="732546"/>
                </a:lnTo>
                <a:lnTo>
                  <a:pt x="190913" y="758884"/>
                </a:lnTo>
                <a:lnTo>
                  <a:pt x="230543" y="781127"/>
                </a:lnTo>
                <a:lnTo>
                  <a:pt x="272725" y="798965"/>
                </a:lnTo>
                <a:lnTo>
                  <a:pt x="317147" y="812089"/>
                </a:lnTo>
                <a:lnTo>
                  <a:pt x="363502" y="820190"/>
                </a:lnTo>
                <a:lnTo>
                  <a:pt x="411479" y="822960"/>
                </a:lnTo>
                <a:lnTo>
                  <a:pt x="459457" y="820190"/>
                </a:lnTo>
                <a:lnTo>
                  <a:pt x="505812" y="812089"/>
                </a:lnTo>
                <a:lnTo>
                  <a:pt x="550234" y="798965"/>
                </a:lnTo>
                <a:lnTo>
                  <a:pt x="592416" y="781127"/>
                </a:lnTo>
                <a:lnTo>
                  <a:pt x="632046" y="758884"/>
                </a:lnTo>
                <a:lnTo>
                  <a:pt x="668818" y="732546"/>
                </a:lnTo>
                <a:lnTo>
                  <a:pt x="702421" y="702421"/>
                </a:lnTo>
                <a:lnTo>
                  <a:pt x="732546" y="668818"/>
                </a:lnTo>
                <a:lnTo>
                  <a:pt x="758884" y="632046"/>
                </a:lnTo>
                <a:lnTo>
                  <a:pt x="781127" y="592416"/>
                </a:lnTo>
                <a:lnTo>
                  <a:pt x="798965" y="550234"/>
                </a:lnTo>
                <a:lnTo>
                  <a:pt x="812089" y="505812"/>
                </a:lnTo>
                <a:lnTo>
                  <a:pt x="820190" y="459457"/>
                </a:lnTo>
                <a:lnTo>
                  <a:pt x="822959" y="411479"/>
                </a:lnTo>
                <a:lnTo>
                  <a:pt x="820190" y="363502"/>
                </a:lnTo>
                <a:lnTo>
                  <a:pt x="812089" y="317147"/>
                </a:lnTo>
                <a:lnTo>
                  <a:pt x="798965" y="272725"/>
                </a:lnTo>
                <a:lnTo>
                  <a:pt x="781127" y="230543"/>
                </a:lnTo>
                <a:lnTo>
                  <a:pt x="758884" y="190913"/>
                </a:lnTo>
                <a:lnTo>
                  <a:pt x="732546" y="154141"/>
                </a:lnTo>
                <a:lnTo>
                  <a:pt x="702421" y="120538"/>
                </a:lnTo>
                <a:lnTo>
                  <a:pt x="668818" y="90413"/>
                </a:lnTo>
                <a:lnTo>
                  <a:pt x="632046" y="64075"/>
                </a:lnTo>
                <a:lnTo>
                  <a:pt x="592416" y="41832"/>
                </a:lnTo>
                <a:lnTo>
                  <a:pt x="550234" y="23994"/>
                </a:lnTo>
                <a:lnTo>
                  <a:pt x="505812" y="10870"/>
                </a:lnTo>
                <a:lnTo>
                  <a:pt x="459457" y="2769"/>
                </a:lnTo>
                <a:lnTo>
                  <a:pt x="411479" y="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14179" y="2654554"/>
            <a:ext cx="264160" cy="267335"/>
          </a:xfrm>
          <a:custGeom>
            <a:avLst/>
            <a:gdLst/>
            <a:ahLst/>
            <a:cxnLst/>
            <a:rect l="l" t="t" r="r" b="b"/>
            <a:pathLst>
              <a:path w="264159" h="267335">
                <a:moveTo>
                  <a:pt x="264160" y="133476"/>
                </a:moveTo>
                <a:lnTo>
                  <a:pt x="257421" y="175644"/>
                </a:lnTo>
                <a:lnTo>
                  <a:pt x="238662" y="212282"/>
                </a:lnTo>
                <a:lnTo>
                  <a:pt x="210064" y="241184"/>
                </a:lnTo>
                <a:lnTo>
                  <a:pt x="173809" y="260143"/>
                </a:lnTo>
                <a:lnTo>
                  <a:pt x="132079" y="266954"/>
                </a:lnTo>
                <a:lnTo>
                  <a:pt x="90350" y="260143"/>
                </a:lnTo>
                <a:lnTo>
                  <a:pt x="54095" y="241184"/>
                </a:lnTo>
                <a:lnTo>
                  <a:pt x="25497" y="212282"/>
                </a:lnTo>
                <a:lnTo>
                  <a:pt x="6738" y="175644"/>
                </a:lnTo>
                <a:lnTo>
                  <a:pt x="0" y="133476"/>
                </a:lnTo>
                <a:lnTo>
                  <a:pt x="6738" y="91261"/>
                </a:lnTo>
                <a:lnTo>
                  <a:pt x="25497" y="54617"/>
                </a:lnTo>
                <a:lnTo>
                  <a:pt x="54095" y="25733"/>
                </a:lnTo>
                <a:lnTo>
                  <a:pt x="90350" y="6798"/>
                </a:lnTo>
                <a:lnTo>
                  <a:pt x="132079" y="0"/>
                </a:lnTo>
                <a:lnTo>
                  <a:pt x="173809" y="6798"/>
                </a:lnTo>
                <a:lnTo>
                  <a:pt x="210064" y="25733"/>
                </a:lnTo>
                <a:lnTo>
                  <a:pt x="238662" y="54617"/>
                </a:lnTo>
                <a:lnTo>
                  <a:pt x="257421" y="91261"/>
                </a:lnTo>
                <a:lnTo>
                  <a:pt x="264160" y="133476"/>
                </a:lnTo>
                <a:close/>
              </a:path>
            </a:pathLst>
          </a:custGeom>
          <a:ln w="2438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89338" y="2959226"/>
            <a:ext cx="515620" cy="96520"/>
          </a:xfrm>
          <a:custGeom>
            <a:avLst/>
            <a:gdLst/>
            <a:ahLst/>
            <a:cxnLst/>
            <a:rect l="l" t="t" r="r" b="b"/>
            <a:pathLst>
              <a:path w="515620" h="96519">
                <a:moveTo>
                  <a:pt x="0" y="96520"/>
                </a:moveTo>
                <a:lnTo>
                  <a:pt x="515111" y="96520"/>
                </a:lnTo>
                <a:lnTo>
                  <a:pt x="417575" y="0"/>
                </a:lnTo>
                <a:lnTo>
                  <a:pt x="84835" y="0"/>
                </a:lnTo>
                <a:lnTo>
                  <a:pt x="71276" y="15366"/>
                </a:lnTo>
                <a:lnTo>
                  <a:pt x="41608" y="49021"/>
                </a:lnTo>
                <a:lnTo>
                  <a:pt x="12344" y="82295"/>
                </a:lnTo>
                <a:lnTo>
                  <a:pt x="0" y="96520"/>
                </a:lnTo>
                <a:close/>
              </a:path>
            </a:pathLst>
          </a:custGeom>
          <a:ln w="243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78441" y="2758185"/>
            <a:ext cx="0" cy="91440"/>
          </a:xfrm>
          <a:custGeom>
            <a:avLst/>
            <a:gdLst/>
            <a:ahLst/>
            <a:cxnLst/>
            <a:rect l="l" t="t" r="r" b="b"/>
            <a:pathLst>
              <a:path h="91439">
                <a:moveTo>
                  <a:pt x="0" y="0"/>
                </a:moveTo>
                <a:lnTo>
                  <a:pt x="0" y="90931"/>
                </a:lnTo>
              </a:path>
            </a:pathLst>
          </a:custGeom>
          <a:ln w="2438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48544" y="2703195"/>
            <a:ext cx="0" cy="146685"/>
          </a:xfrm>
          <a:custGeom>
            <a:avLst/>
            <a:gdLst/>
            <a:ahLst/>
            <a:cxnLst/>
            <a:rect l="l" t="t" r="r" b="b"/>
            <a:pathLst>
              <a:path h="146685">
                <a:moveTo>
                  <a:pt x="0" y="0"/>
                </a:moveTo>
                <a:lnTo>
                  <a:pt x="0" y="146684"/>
                </a:lnTo>
              </a:path>
            </a:pathLst>
          </a:custGeom>
          <a:ln w="2438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12553" y="2807080"/>
            <a:ext cx="0" cy="43180"/>
          </a:xfrm>
          <a:custGeom>
            <a:avLst/>
            <a:gdLst/>
            <a:ahLst/>
            <a:cxnLst/>
            <a:rect l="l" t="t" r="r" b="b"/>
            <a:pathLst>
              <a:path h="43180">
                <a:moveTo>
                  <a:pt x="-12192" y="21336"/>
                </a:moveTo>
                <a:lnTo>
                  <a:pt x="12192" y="21336"/>
                </a:lnTo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13164" y="4911852"/>
            <a:ext cx="1262380" cy="0"/>
          </a:xfrm>
          <a:custGeom>
            <a:avLst/>
            <a:gdLst/>
            <a:ahLst/>
            <a:cxnLst/>
            <a:rect l="l" t="t" r="r" b="b"/>
            <a:pathLst>
              <a:path w="1262379">
                <a:moveTo>
                  <a:pt x="0" y="0"/>
                </a:moveTo>
                <a:lnTo>
                  <a:pt x="1262252" y="0"/>
                </a:lnTo>
              </a:path>
            </a:pathLst>
          </a:custGeom>
          <a:ln w="9144">
            <a:solidFill>
              <a:srgbClr val="ACAC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0589" y="2324936"/>
            <a:ext cx="1124961" cy="1111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87567" y="2438400"/>
            <a:ext cx="822960" cy="822960"/>
          </a:xfrm>
          <a:custGeom>
            <a:avLst/>
            <a:gdLst/>
            <a:ahLst/>
            <a:cxnLst/>
            <a:rect l="l" t="t" r="r" b="b"/>
            <a:pathLst>
              <a:path w="822959" h="822960">
                <a:moveTo>
                  <a:pt x="411480" y="0"/>
                </a:moveTo>
                <a:lnTo>
                  <a:pt x="363502" y="2769"/>
                </a:lnTo>
                <a:lnTo>
                  <a:pt x="317147" y="10870"/>
                </a:lnTo>
                <a:lnTo>
                  <a:pt x="272725" y="23994"/>
                </a:lnTo>
                <a:lnTo>
                  <a:pt x="230543" y="41832"/>
                </a:lnTo>
                <a:lnTo>
                  <a:pt x="190913" y="64075"/>
                </a:lnTo>
                <a:lnTo>
                  <a:pt x="154141" y="90413"/>
                </a:lnTo>
                <a:lnTo>
                  <a:pt x="120538" y="120538"/>
                </a:lnTo>
                <a:lnTo>
                  <a:pt x="90413" y="154141"/>
                </a:lnTo>
                <a:lnTo>
                  <a:pt x="64075" y="190913"/>
                </a:lnTo>
                <a:lnTo>
                  <a:pt x="41832" y="230543"/>
                </a:lnTo>
                <a:lnTo>
                  <a:pt x="23994" y="272725"/>
                </a:lnTo>
                <a:lnTo>
                  <a:pt x="10870" y="317147"/>
                </a:lnTo>
                <a:lnTo>
                  <a:pt x="2769" y="363502"/>
                </a:lnTo>
                <a:lnTo>
                  <a:pt x="0" y="411479"/>
                </a:lnTo>
                <a:lnTo>
                  <a:pt x="2769" y="459457"/>
                </a:lnTo>
                <a:lnTo>
                  <a:pt x="10870" y="505812"/>
                </a:lnTo>
                <a:lnTo>
                  <a:pt x="23994" y="550234"/>
                </a:lnTo>
                <a:lnTo>
                  <a:pt x="41832" y="592416"/>
                </a:lnTo>
                <a:lnTo>
                  <a:pt x="64075" y="632046"/>
                </a:lnTo>
                <a:lnTo>
                  <a:pt x="90413" y="668818"/>
                </a:lnTo>
                <a:lnTo>
                  <a:pt x="120538" y="702421"/>
                </a:lnTo>
                <a:lnTo>
                  <a:pt x="154141" y="732546"/>
                </a:lnTo>
                <a:lnTo>
                  <a:pt x="190913" y="758884"/>
                </a:lnTo>
                <a:lnTo>
                  <a:pt x="230543" y="781127"/>
                </a:lnTo>
                <a:lnTo>
                  <a:pt x="272725" y="798965"/>
                </a:lnTo>
                <a:lnTo>
                  <a:pt x="317147" y="812089"/>
                </a:lnTo>
                <a:lnTo>
                  <a:pt x="363502" y="820190"/>
                </a:lnTo>
                <a:lnTo>
                  <a:pt x="411480" y="822960"/>
                </a:lnTo>
                <a:lnTo>
                  <a:pt x="459457" y="820190"/>
                </a:lnTo>
                <a:lnTo>
                  <a:pt x="505812" y="812089"/>
                </a:lnTo>
                <a:lnTo>
                  <a:pt x="550234" y="798965"/>
                </a:lnTo>
                <a:lnTo>
                  <a:pt x="592416" y="781127"/>
                </a:lnTo>
                <a:lnTo>
                  <a:pt x="632046" y="758884"/>
                </a:lnTo>
                <a:lnTo>
                  <a:pt x="668818" y="732546"/>
                </a:lnTo>
                <a:lnTo>
                  <a:pt x="702421" y="702421"/>
                </a:lnTo>
                <a:lnTo>
                  <a:pt x="732546" y="668818"/>
                </a:lnTo>
                <a:lnTo>
                  <a:pt x="758884" y="632046"/>
                </a:lnTo>
                <a:lnTo>
                  <a:pt x="781127" y="592416"/>
                </a:lnTo>
                <a:lnTo>
                  <a:pt x="798965" y="550234"/>
                </a:lnTo>
                <a:lnTo>
                  <a:pt x="812089" y="505812"/>
                </a:lnTo>
                <a:lnTo>
                  <a:pt x="820190" y="459457"/>
                </a:lnTo>
                <a:lnTo>
                  <a:pt x="822960" y="411479"/>
                </a:lnTo>
                <a:lnTo>
                  <a:pt x="820190" y="363502"/>
                </a:lnTo>
                <a:lnTo>
                  <a:pt x="812089" y="317147"/>
                </a:lnTo>
                <a:lnTo>
                  <a:pt x="798965" y="272725"/>
                </a:lnTo>
                <a:lnTo>
                  <a:pt x="781127" y="230543"/>
                </a:lnTo>
                <a:lnTo>
                  <a:pt x="758884" y="190913"/>
                </a:lnTo>
                <a:lnTo>
                  <a:pt x="732546" y="154141"/>
                </a:lnTo>
                <a:lnTo>
                  <a:pt x="702421" y="120538"/>
                </a:lnTo>
                <a:lnTo>
                  <a:pt x="668818" y="90413"/>
                </a:lnTo>
                <a:lnTo>
                  <a:pt x="632046" y="64075"/>
                </a:lnTo>
                <a:lnTo>
                  <a:pt x="592416" y="41832"/>
                </a:lnTo>
                <a:lnTo>
                  <a:pt x="550234" y="23994"/>
                </a:lnTo>
                <a:lnTo>
                  <a:pt x="505812" y="10870"/>
                </a:lnTo>
                <a:lnTo>
                  <a:pt x="459457" y="2769"/>
                </a:lnTo>
                <a:lnTo>
                  <a:pt x="411480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71971" y="2592577"/>
            <a:ext cx="466725" cy="532765"/>
          </a:xfrm>
          <a:custGeom>
            <a:avLst/>
            <a:gdLst/>
            <a:ahLst/>
            <a:cxnLst/>
            <a:rect l="l" t="t" r="r" b="b"/>
            <a:pathLst>
              <a:path w="466725" h="532764">
                <a:moveTo>
                  <a:pt x="235712" y="0"/>
                </a:moveTo>
                <a:lnTo>
                  <a:pt x="188537" y="2674"/>
                </a:lnTo>
                <a:lnTo>
                  <a:pt x="144446" y="14775"/>
                </a:lnTo>
                <a:lnTo>
                  <a:pt x="104427" y="35276"/>
                </a:lnTo>
                <a:lnTo>
                  <a:pt x="69469" y="63150"/>
                </a:lnTo>
                <a:lnTo>
                  <a:pt x="40558" y="97370"/>
                </a:lnTo>
                <a:lnTo>
                  <a:pt x="18684" y="136909"/>
                </a:lnTo>
                <a:lnTo>
                  <a:pt x="4835" y="180741"/>
                </a:lnTo>
                <a:lnTo>
                  <a:pt x="0" y="227837"/>
                </a:lnTo>
                <a:lnTo>
                  <a:pt x="2407" y="262120"/>
                </a:lnTo>
                <a:lnTo>
                  <a:pt x="9731" y="295211"/>
                </a:lnTo>
                <a:lnTo>
                  <a:pt x="22127" y="326493"/>
                </a:lnTo>
                <a:lnTo>
                  <a:pt x="39750" y="355346"/>
                </a:lnTo>
                <a:lnTo>
                  <a:pt x="49297" y="371727"/>
                </a:lnTo>
                <a:lnTo>
                  <a:pt x="56308" y="389620"/>
                </a:lnTo>
                <a:lnTo>
                  <a:pt x="60628" y="408727"/>
                </a:lnTo>
                <a:lnTo>
                  <a:pt x="61981" y="427100"/>
                </a:lnTo>
                <a:lnTo>
                  <a:pt x="62102" y="532257"/>
                </a:lnTo>
                <a:lnTo>
                  <a:pt x="315340" y="532257"/>
                </a:lnTo>
                <a:lnTo>
                  <a:pt x="315340" y="503555"/>
                </a:lnTo>
                <a:lnTo>
                  <a:pt x="162432" y="503555"/>
                </a:lnTo>
                <a:lnTo>
                  <a:pt x="162432" y="502031"/>
                </a:lnTo>
                <a:lnTo>
                  <a:pt x="89153" y="502031"/>
                </a:lnTo>
                <a:lnTo>
                  <a:pt x="89153" y="427100"/>
                </a:lnTo>
                <a:lnTo>
                  <a:pt x="87391" y="403524"/>
                </a:lnTo>
                <a:lnTo>
                  <a:pt x="82200" y="380698"/>
                </a:lnTo>
                <a:lnTo>
                  <a:pt x="73723" y="358753"/>
                </a:lnTo>
                <a:lnTo>
                  <a:pt x="62102" y="337820"/>
                </a:lnTo>
                <a:lnTo>
                  <a:pt x="47434" y="311913"/>
                </a:lnTo>
                <a:lnTo>
                  <a:pt x="36957" y="284495"/>
                </a:lnTo>
                <a:lnTo>
                  <a:pt x="30670" y="255863"/>
                </a:lnTo>
                <a:lnTo>
                  <a:pt x="28575" y="226313"/>
                </a:lnTo>
                <a:lnTo>
                  <a:pt x="34026" y="179399"/>
                </a:lnTo>
                <a:lnTo>
                  <a:pt x="49540" y="136502"/>
                </a:lnTo>
                <a:lnTo>
                  <a:pt x="73861" y="98901"/>
                </a:lnTo>
                <a:lnTo>
                  <a:pt x="105731" y="67875"/>
                </a:lnTo>
                <a:lnTo>
                  <a:pt x="143893" y="44705"/>
                </a:lnTo>
                <a:lnTo>
                  <a:pt x="187088" y="30671"/>
                </a:lnTo>
                <a:lnTo>
                  <a:pt x="234061" y="27050"/>
                </a:lnTo>
                <a:lnTo>
                  <a:pt x="328824" y="27050"/>
                </a:lnTo>
                <a:lnTo>
                  <a:pt x="316132" y="20359"/>
                </a:lnTo>
                <a:lnTo>
                  <a:pt x="290052" y="10128"/>
                </a:lnTo>
                <a:lnTo>
                  <a:pt x="263090" y="3182"/>
                </a:lnTo>
                <a:lnTo>
                  <a:pt x="235712" y="0"/>
                </a:lnTo>
                <a:close/>
              </a:path>
              <a:path w="466725" h="532764">
                <a:moveTo>
                  <a:pt x="238887" y="213487"/>
                </a:moveTo>
                <a:lnTo>
                  <a:pt x="210185" y="213487"/>
                </a:lnTo>
                <a:lnTo>
                  <a:pt x="210185" y="503555"/>
                </a:lnTo>
                <a:lnTo>
                  <a:pt x="238887" y="503555"/>
                </a:lnTo>
                <a:lnTo>
                  <a:pt x="238887" y="213487"/>
                </a:lnTo>
                <a:close/>
              </a:path>
              <a:path w="466725" h="532764">
                <a:moveTo>
                  <a:pt x="313689" y="274066"/>
                </a:moveTo>
                <a:lnTo>
                  <a:pt x="286638" y="274066"/>
                </a:lnTo>
                <a:lnTo>
                  <a:pt x="286638" y="503555"/>
                </a:lnTo>
                <a:lnTo>
                  <a:pt x="315340" y="503555"/>
                </a:lnTo>
                <a:lnTo>
                  <a:pt x="315340" y="441451"/>
                </a:lnTo>
                <a:lnTo>
                  <a:pt x="369442" y="441451"/>
                </a:lnTo>
                <a:lnTo>
                  <a:pt x="377392" y="439763"/>
                </a:lnTo>
                <a:lnTo>
                  <a:pt x="383984" y="435086"/>
                </a:lnTo>
                <a:lnTo>
                  <a:pt x="388481" y="428003"/>
                </a:lnTo>
                <a:lnTo>
                  <a:pt x="390143" y="419100"/>
                </a:lnTo>
                <a:lnTo>
                  <a:pt x="390143" y="411099"/>
                </a:lnTo>
                <a:lnTo>
                  <a:pt x="313689" y="411099"/>
                </a:lnTo>
                <a:lnTo>
                  <a:pt x="313689" y="274066"/>
                </a:lnTo>
                <a:close/>
              </a:path>
              <a:path w="466725" h="532764">
                <a:moveTo>
                  <a:pt x="162432" y="334645"/>
                </a:moveTo>
                <a:lnTo>
                  <a:pt x="136905" y="334645"/>
                </a:lnTo>
                <a:lnTo>
                  <a:pt x="136905" y="502031"/>
                </a:lnTo>
                <a:lnTo>
                  <a:pt x="162432" y="502031"/>
                </a:lnTo>
                <a:lnTo>
                  <a:pt x="162432" y="334645"/>
                </a:lnTo>
                <a:close/>
              </a:path>
              <a:path w="466725" h="532764">
                <a:moveTo>
                  <a:pt x="328824" y="27050"/>
                </a:moveTo>
                <a:lnTo>
                  <a:pt x="234061" y="27050"/>
                </a:lnTo>
                <a:lnTo>
                  <a:pt x="257919" y="29767"/>
                </a:lnTo>
                <a:lnTo>
                  <a:pt x="281479" y="35448"/>
                </a:lnTo>
                <a:lnTo>
                  <a:pt x="326516" y="55752"/>
                </a:lnTo>
                <a:lnTo>
                  <a:pt x="372109" y="99996"/>
                </a:lnTo>
                <a:lnTo>
                  <a:pt x="399795" y="160909"/>
                </a:lnTo>
                <a:lnTo>
                  <a:pt x="434848" y="302768"/>
                </a:lnTo>
                <a:lnTo>
                  <a:pt x="361568" y="302768"/>
                </a:lnTo>
                <a:lnTo>
                  <a:pt x="361568" y="411099"/>
                </a:lnTo>
                <a:lnTo>
                  <a:pt x="390143" y="411099"/>
                </a:lnTo>
                <a:lnTo>
                  <a:pt x="390143" y="334645"/>
                </a:lnTo>
                <a:lnTo>
                  <a:pt x="453898" y="334645"/>
                </a:lnTo>
                <a:lnTo>
                  <a:pt x="458724" y="331470"/>
                </a:lnTo>
                <a:lnTo>
                  <a:pt x="461899" y="328295"/>
                </a:lnTo>
                <a:lnTo>
                  <a:pt x="465074" y="323469"/>
                </a:lnTo>
                <a:lnTo>
                  <a:pt x="466598" y="317119"/>
                </a:lnTo>
                <a:lnTo>
                  <a:pt x="465074" y="312293"/>
                </a:lnTo>
                <a:lnTo>
                  <a:pt x="426847" y="156210"/>
                </a:lnTo>
                <a:lnTo>
                  <a:pt x="414091" y="118661"/>
                </a:lnTo>
                <a:lnTo>
                  <a:pt x="395192" y="85280"/>
                </a:lnTo>
                <a:lnTo>
                  <a:pt x="370625" y="56661"/>
                </a:lnTo>
                <a:lnTo>
                  <a:pt x="340867" y="33400"/>
                </a:lnTo>
                <a:lnTo>
                  <a:pt x="328824" y="27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71854" y="1655064"/>
          <a:ext cx="11448411" cy="4315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9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49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5968">
                <a:tc>
                  <a:txBody>
                    <a:bodyPr/>
                    <a:lstStyle/>
                    <a:p>
                      <a:pPr marL="634365">
                        <a:lnSpc>
                          <a:spcPct val="100000"/>
                        </a:lnSpc>
                        <a:spcBef>
                          <a:spcPts val="1770"/>
                        </a:spcBef>
                      </a:pPr>
                      <a:r>
                        <a:rPr sz="160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Dynamics </a:t>
                      </a:r>
                      <a:r>
                        <a:rPr sz="1600" b="1" spc="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365 </a:t>
                      </a:r>
                      <a:r>
                        <a:rPr sz="1600" b="1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AI for</a:t>
                      </a:r>
                      <a:r>
                        <a:rPr sz="1600" b="1" spc="-13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Sales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88265">
                        <a:lnSpc>
                          <a:spcPts val="1495"/>
                        </a:lnSpc>
                      </a:pPr>
                      <a:r>
                        <a:rPr sz="125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Empower </a:t>
                      </a:r>
                      <a:r>
                        <a:rPr sz="1250" b="1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sellers </a:t>
                      </a:r>
                      <a:r>
                        <a:rPr sz="1250" b="1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50" b="1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sales </a:t>
                      </a:r>
                      <a:r>
                        <a:rPr sz="125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managers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to</a:t>
                      </a:r>
                      <a:r>
                        <a:rPr sz="1250" spc="3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sell</a:t>
                      </a:r>
                      <a:endParaRPr sz="1250">
                        <a:latin typeface="Segoe UI"/>
                        <a:cs typeface="Segoe UI"/>
                      </a:endParaRPr>
                    </a:p>
                    <a:p>
                      <a:pPr marL="88265">
                        <a:lnSpc>
                          <a:spcPts val="1495"/>
                        </a:lnSpc>
                      </a:pP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smarter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lead proactively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with AI-driven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insights</a:t>
                      </a:r>
                      <a:endParaRPr sz="1250">
                        <a:latin typeface="Segoe UI"/>
                        <a:cs typeface="Segoe UI"/>
                      </a:endParaRPr>
                    </a:p>
                    <a:p>
                      <a:pPr marL="88265">
                        <a:lnSpc>
                          <a:spcPts val="1495"/>
                        </a:lnSpc>
                        <a:spcBef>
                          <a:spcPts val="615"/>
                        </a:spcBef>
                      </a:pPr>
                      <a:r>
                        <a:rPr sz="125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Provide embedded </a:t>
                      </a:r>
                      <a:r>
                        <a:rPr sz="1250" b="1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insights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with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Dynamics 365</a:t>
                      </a:r>
                      <a:r>
                        <a:rPr sz="1250" spc="4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for</a:t>
                      </a:r>
                      <a:endParaRPr sz="1250">
                        <a:latin typeface="Segoe UI"/>
                        <a:cs typeface="Segoe UI"/>
                      </a:endParaRPr>
                    </a:p>
                    <a:p>
                      <a:pPr marL="88265">
                        <a:lnSpc>
                          <a:spcPts val="1495"/>
                        </a:lnSpc>
                      </a:pP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Sales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to drive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smarter selling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50" spc="-5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decision-making</a:t>
                      </a:r>
                      <a:endParaRPr sz="1250">
                        <a:latin typeface="Segoe UI"/>
                        <a:cs typeface="Segoe UI"/>
                      </a:endParaRPr>
                    </a:p>
                    <a:p>
                      <a:pPr marL="88265" marR="220345">
                        <a:lnSpc>
                          <a:spcPts val="1490"/>
                        </a:lnSpc>
                        <a:spcBef>
                          <a:spcPts val="670"/>
                        </a:spcBef>
                      </a:pPr>
                      <a:r>
                        <a:rPr sz="125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Get started quickly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with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 prepackaged solution 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that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works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out of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the</a:t>
                      </a:r>
                      <a:r>
                        <a:rPr sz="1250" spc="7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box.</a:t>
                      </a:r>
                      <a:endParaRPr sz="1250">
                        <a:latin typeface="Segoe UI"/>
                        <a:cs typeface="Segoe UI"/>
                      </a:endParaRPr>
                    </a:p>
                  </a:txBody>
                  <a:tcPr marL="0" marR="0" marT="224790" marB="0">
                    <a:lnL w="3175">
                      <a:solidFill>
                        <a:srgbClr val="757579"/>
                      </a:solidFill>
                      <a:prstDash val="solid"/>
                    </a:lnL>
                    <a:lnR w="3175">
                      <a:solidFill>
                        <a:srgbClr val="757579"/>
                      </a:solidFill>
                      <a:prstDash val="solid"/>
                    </a:lnR>
                    <a:lnT w="28575">
                      <a:solidFill>
                        <a:srgbClr val="757579"/>
                      </a:solidFill>
                      <a:prstDash val="solid"/>
                    </a:lnT>
                    <a:lnB w="3175">
                      <a:solidFill>
                        <a:srgbClr val="7575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757579"/>
                      </a:solidFill>
                      <a:prstDash val="solid"/>
                    </a:lnL>
                    <a:lnR w="3175">
                      <a:solidFill>
                        <a:srgbClr val="757579"/>
                      </a:solidFill>
                      <a:prstDash val="solid"/>
                    </a:lnR>
                    <a:lnT w="28575">
                      <a:solidFill>
                        <a:srgbClr val="75757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1760"/>
                        </a:spcBef>
                      </a:pPr>
                      <a:r>
                        <a:rPr sz="160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Dynamics </a:t>
                      </a:r>
                      <a:r>
                        <a:rPr sz="1600" b="1" spc="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365 </a:t>
                      </a:r>
                      <a:r>
                        <a:rPr sz="1600" b="1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AI for Customer</a:t>
                      </a:r>
                      <a:r>
                        <a:rPr sz="1600" b="1" spc="-2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Service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90805" marR="187325">
                        <a:lnSpc>
                          <a:spcPts val="1490"/>
                        </a:lnSpc>
                      </a:pPr>
                      <a:r>
                        <a:rPr sz="125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Compile </a:t>
                      </a:r>
                      <a:r>
                        <a:rPr sz="1250" b="1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insights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into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one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location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for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the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entire 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support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team including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human and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virtual</a:t>
                      </a:r>
                      <a:r>
                        <a:rPr sz="1250" spc="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agents</a:t>
                      </a:r>
                      <a:endParaRPr sz="125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ts val="1495"/>
                        </a:lnSpc>
                        <a:spcBef>
                          <a:spcPts val="560"/>
                        </a:spcBef>
                      </a:pPr>
                      <a:r>
                        <a:rPr sz="125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Enable automatic clustering </a:t>
                      </a:r>
                      <a:r>
                        <a:rPr sz="1250" spc="-2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support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cases</a:t>
                      </a:r>
                      <a:r>
                        <a:rPr sz="1250" spc="3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by</a:t>
                      </a:r>
                      <a:endParaRPr sz="1250">
                        <a:latin typeface="Segoe UI"/>
                        <a:cs typeface="Segoe UI"/>
                      </a:endParaRPr>
                    </a:p>
                    <a:p>
                      <a:pPr marL="90805">
                        <a:lnSpc>
                          <a:spcPts val="1495"/>
                        </a:lnSpc>
                      </a:pP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topic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with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natural language</a:t>
                      </a:r>
                      <a:r>
                        <a:rPr sz="1250" spc="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understanding</a:t>
                      </a:r>
                      <a:endParaRPr sz="1250">
                        <a:latin typeface="Segoe UI"/>
                        <a:cs typeface="Segoe UI"/>
                      </a:endParaRPr>
                    </a:p>
                    <a:p>
                      <a:pPr marL="90805" marR="335280">
                        <a:lnSpc>
                          <a:spcPts val="1490"/>
                        </a:lnSpc>
                        <a:spcBef>
                          <a:spcPts val="670"/>
                        </a:spcBef>
                      </a:pPr>
                      <a:r>
                        <a:rPr sz="1250" b="1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Combine the capabilities </a:t>
                      </a:r>
                      <a:r>
                        <a:rPr sz="1250" spc="-2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of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virtual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agents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and  customer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service</a:t>
                      </a:r>
                      <a:r>
                        <a:rPr sz="1250" spc="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insights</a:t>
                      </a:r>
                      <a:endParaRPr sz="1250">
                        <a:latin typeface="Segoe UI"/>
                        <a:cs typeface="Segoe UI"/>
                      </a:endParaRPr>
                    </a:p>
                  </a:txBody>
                  <a:tcPr marL="0" marR="0" marT="223520" marB="0">
                    <a:lnL w="3175">
                      <a:solidFill>
                        <a:srgbClr val="757579"/>
                      </a:solidFill>
                      <a:prstDash val="solid"/>
                    </a:lnL>
                    <a:lnR w="3175">
                      <a:solidFill>
                        <a:srgbClr val="757579"/>
                      </a:solidFill>
                      <a:prstDash val="solid"/>
                    </a:lnR>
                    <a:lnT w="28575">
                      <a:solidFill>
                        <a:srgbClr val="757579"/>
                      </a:solidFill>
                      <a:prstDash val="solid"/>
                    </a:lnT>
                    <a:lnB w="3175">
                      <a:solidFill>
                        <a:srgbClr val="7575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757579"/>
                      </a:solidFill>
                      <a:prstDash val="solid"/>
                    </a:lnL>
                    <a:lnR w="3175">
                      <a:solidFill>
                        <a:srgbClr val="757579"/>
                      </a:solidFill>
                      <a:prstDash val="solid"/>
                    </a:lnR>
                    <a:lnT w="28575">
                      <a:solidFill>
                        <a:srgbClr val="75757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760"/>
                        </a:spcBef>
                      </a:pPr>
                      <a:r>
                        <a:rPr sz="160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Dynamics </a:t>
                      </a:r>
                      <a:r>
                        <a:rPr sz="1600" b="1" spc="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365 </a:t>
                      </a:r>
                      <a:r>
                        <a:rPr sz="1600" b="1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AI for </a:t>
                      </a:r>
                      <a:r>
                        <a:rPr sz="1600" b="1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Market</a:t>
                      </a:r>
                      <a:r>
                        <a:rPr sz="1600" b="1" spc="-14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Insights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90170" marR="217170">
                        <a:lnSpc>
                          <a:spcPts val="1490"/>
                        </a:lnSpc>
                      </a:pPr>
                      <a:r>
                        <a:rPr sz="125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Know </a:t>
                      </a:r>
                      <a:r>
                        <a:rPr sz="1250" b="1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your </a:t>
                      </a:r>
                      <a:r>
                        <a:rPr sz="125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customers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better through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social and  search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insights</a:t>
                      </a:r>
                      <a:endParaRPr sz="1250">
                        <a:latin typeface="Segoe UI"/>
                        <a:cs typeface="Segoe UI"/>
                      </a:endParaRPr>
                    </a:p>
                    <a:p>
                      <a:pPr marL="90170">
                        <a:lnSpc>
                          <a:spcPts val="1495"/>
                        </a:lnSpc>
                        <a:spcBef>
                          <a:spcPts val="560"/>
                        </a:spcBef>
                      </a:pPr>
                      <a:r>
                        <a:rPr sz="1250" b="1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Build </a:t>
                      </a:r>
                      <a:r>
                        <a:rPr sz="125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your brand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and enhance your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reputation</a:t>
                      </a:r>
                      <a:r>
                        <a:rPr sz="1250" spc="16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by</a:t>
                      </a:r>
                      <a:endParaRPr sz="1250">
                        <a:latin typeface="Segoe UI"/>
                        <a:cs typeface="Segoe UI"/>
                      </a:endParaRPr>
                    </a:p>
                    <a:p>
                      <a:pPr marL="90170">
                        <a:lnSpc>
                          <a:spcPts val="1495"/>
                        </a:lnSpc>
                      </a:pP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engaging effectively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with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your</a:t>
                      </a:r>
                      <a:r>
                        <a:rPr sz="1250" spc="-2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audience</a:t>
                      </a:r>
                      <a:endParaRPr sz="1250">
                        <a:latin typeface="Segoe UI"/>
                        <a:cs typeface="Segoe UI"/>
                      </a:endParaRPr>
                    </a:p>
                    <a:p>
                      <a:pPr marL="90170" marR="227965">
                        <a:lnSpc>
                          <a:spcPts val="1490"/>
                        </a:lnSpc>
                        <a:spcBef>
                          <a:spcPts val="670"/>
                        </a:spcBef>
                      </a:pPr>
                      <a:r>
                        <a:rPr sz="1250" b="1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Gain </a:t>
                      </a:r>
                      <a:r>
                        <a:rPr sz="1250" b="1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competitive </a:t>
                      </a:r>
                      <a:r>
                        <a:rPr sz="1250" b="1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advantage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by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spotting trends 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responding </a:t>
                      </a:r>
                      <a:r>
                        <a:rPr sz="1250" spc="-1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faster </a:t>
                      </a:r>
                      <a:r>
                        <a:rPr sz="125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to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market</a:t>
                      </a:r>
                      <a:r>
                        <a:rPr sz="1250" spc="60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250" spc="-5" dirty="0">
                          <a:solidFill>
                            <a:srgbClr val="505050"/>
                          </a:solidFill>
                          <a:latin typeface="Segoe UI"/>
                          <a:cs typeface="Segoe UI"/>
                        </a:rPr>
                        <a:t>opportunities</a:t>
                      </a:r>
                      <a:endParaRPr sz="1250">
                        <a:latin typeface="Segoe UI"/>
                        <a:cs typeface="Segoe UI"/>
                      </a:endParaRPr>
                    </a:p>
                  </a:txBody>
                  <a:tcPr marL="0" marR="0" marT="223520" marB="0">
                    <a:lnL w="3175">
                      <a:solidFill>
                        <a:srgbClr val="757579"/>
                      </a:solidFill>
                      <a:prstDash val="solid"/>
                    </a:lnL>
                    <a:lnR w="3175">
                      <a:solidFill>
                        <a:srgbClr val="757579"/>
                      </a:solidFill>
                      <a:prstDash val="solid"/>
                    </a:lnR>
                    <a:lnT w="28575">
                      <a:solidFill>
                        <a:srgbClr val="757579"/>
                      </a:solidFill>
                      <a:prstDash val="solid"/>
                    </a:lnT>
                    <a:lnB w="3175">
                      <a:solidFill>
                        <a:srgbClr val="75757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5469635" y="4911852"/>
            <a:ext cx="1262380" cy="0"/>
          </a:xfrm>
          <a:custGeom>
            <a:avLst/>
            <a:gdLst/>
            <a:ahLst/>
            <a:cxnLst/>
            <a:rect l="l" t="t" r="r" b="b"/>
            <a:pathLst>
              <a:path w="1262379">
                <a:moveTo>
                  <a:pt x="0" y="0"/>
                </a:moveTo>
                <a:lnTo>
                  <a:pt x="1262253" y="0"/>
                </a:lnTo>
              </a:path>
            </a:pathLst>
          </a:custGeom>
          <a:ln w="9144">
            <a:solidFill>
              <a:srgbClr val="ACAC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51319" y="3221735"/>
            <a:ext cx="408940" cy="424180"/>
          </a:xfrm>
          <a:custGeom>
            <a:avLst/>
            <a:gdLst/>
            <a:ahLst/>
            <a:cxnLst/>
            <a:rect l="l" t="t" r="r" b="b"/>
            <a:pathLst>
              <a:path w="408940" h="424179">
                <a:moveTo>
                  <a:pt x="0" y="423671"/>
                </a:moveTo>
                <a:lnTo>
                  <a:pt x="408431" y="423671"/>
                </a:lnTo>
                <a:lnTo>
                  <a:pt x="408431" y="0"/>
                </a:lnTo>
                <a:lnTo>
                  <a:pt x="0" y="0"/>
                </a:lnTo>
                <a:lnTo>
                  <a:pt x="0" y="423671"/>
                </a:lnTo>
                <a:close/>
              </a:path>
            </a:pathLst>
          </a:custGeom>
          <a:solidFill>
            <a:srgbClr val="FDE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3111" y="3221735"/>
            <a:ext cx="408940" cy="424180"/>
          </a:xfrm>
          <a:custGeom>
            <a:avLst/>
            <a:gdLst/>
            <a:ahLst/>
            <a:cxnLst/>
            <a:rect l="l" t="t" r="r" b="b"/>
            <a:pathLst>
              <a:path w="408940" h="424179">
                <a:moveTo>
                  <a:pt x="204216" y="0"/>
                </a:moveTo>
                <a:lnTo>
                  <a:pt x="157394" y="5596"/>
                </a:lnTo>
                <a:lnTo>
                  <a:pt x="114411" y="21535"/>
                </a:lnTo>
                <a:lnTo>
                  <a:pt x="76493" y="46546"/>
                </a:lnTo>
                <a:lnTo>
                  <a:pt x="44866" y="79354"/>
                </a:lnTo>
                <a:lnTo>
                  <a:pt x="20758" y="118687"/>
                </a:lnTo>
                <a:lnTo>
                  <a:pt x="5393" y="163272"/>
                </a:lnTo>
                <a:lnTo>
                  <a:pt x="0" y="211836"/>
                </a:lnTo>
                <a:lnTo>
                  <a:pt x="5393" y="260399"/>
                </a:lnTo>
                <a:lnTo>
                  <a:pt x="20758" y="304984"/>
                </a:lnTo>
                <a:lnTo>
                  <a:pt x="44866" y="344317"/>
                </a:lnTo>
                <a:lnTo>
                  <a:pt x="76493" y="377125"/>
                </a:lnTo>
                <a:lnTo>
                  <a:pt x="114411" y="402136"/>
                </a:lnTo>
                <a:lnTo>
                  <a:pt x="157394" y="418075"/>
                </a:lnTo>
                <a:lnTo>
                  <a:pt x="204216" y="423671"/>
                </a:lnTo>
                <a:lnTo>
                  <a:pt x="251037" y="418075"/>
                </a:lnTo>
                <a:lnTo>
                  <a:pt x="294020" y="402136"/>
                </a:lnTo>
                <a:lnTo>
                  <a:pt x="331938" y="377125"/>
                </a:lnTo>
                <a:lnTo>
                  <a:pt x="363565" y="344317"/>
                </a:lnTo>
                <a:lnTo>
                  <a:pt x="387673" y="304984"/>
                </a:lnTo>
                <a:lnTo>
                  <a:pt x="403038" y="260399"/>
                </a:lnTo>
                <a:lnTo>
                  <a:pt x="408432" y="211836"/>
                </a:lnTo>
                <a:lnTo>
                  <a:pt x="403038" y="163272"/>
                </a:lnTo>
                <a:lnTo>
                  <a:pt x="387673" y="118687"/>
                </a:lnTo>
                <a:lnTo>
                  <a:pt x="363565" y="79354"/>
                </a:lnTo>
                <a:lnTo>
                  <a:pt x="331938" y="46546"/>
                </a:lnTo>
                <a:lnTo>
                  <a:pt x="294020" y="21535"/>
                </a:lnTo>
                <a:lnTo>
                  <a:pt x="251037" y="5596"/>
                </a:lnTo>
                <a:lnTo>
                  <a:pt x="204216" y="0"/>
                </a:lnTo>
                <a:close/>
              </a:path>
            </a:pathLst>
          </a:custGeom>
          <a:solidFill>
            <a:srgbClr val="FDE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7655" y="2590800"/>
            <a:ext cx="1667510" cy="1676400"/>
          </a:xfrm>
          <a:custGeom>
            <a:avLst/>
            <a:gdLst/>
            <a:ahLst/>
            <a:cxnLst/>
            <a:rect l="l" t="t" r="r" b="b"/>
            <a:pathLst>
              <a:path w="1667509" h="1676400">
                <a:moveTo>
                  <a:pt x="1257554" y="1051306"/>
                </a:moveTo>
                <a:lnTo>
                  <a:pt x="423926" y="1051306"/>
                </a:lnTo>
                <a:lnTo>
                  <a:pt x="394719" y="1088475"/>
                </a:lnTo>
                <a:lnTo>
                  <a:pt x="367677" y="1126920"/>
                </a:lnTo>
                <a:lnTo>
                  <a:pt x="342800" y="1166609"/>
                </a:lnTo>
                <a:lnTo>
                  <a:pt x="320088" y="1207510"/>
                </a:lnTo>
                <a:lnTo>
                  <a:pt x="299541" y="1249594"/>
                </a:lnTo>
                <a:lnTo>
                  <a:pt x="281157" y="1292828"/>
                </a:lnTo>
                <a:lnTo>
                  <a:pt x="264937" y="1337183"/>
                </a:lnTo>
                <a:lnTo>
                  <a:pt x="250881" y="1382625"/>
                </a:lnTo>
                <a:lnTo>
                  <a:pt x="238988" y="1429125"/>
                </a:lnTo>
                <a:lnTo>
                  <a:pt x="229258" y="1476652"/>
                </a:lnTo>
                <a:lnTo>
                  <a:pt x="221691" y="1525174"/>
                </a:lnTo>
                <a:lnTo>
                  <a:pt x="216286" y="1574660"/>
                </a:lnTo>
                <a:lnTo>
                  <a:pt x="213043" y="1625079"/>
                </a:lnTo>
                <a:lnTo>
                  <a:pt x="211963" y="1676400"/>
                </a:lnTo>
                <a:lnTo>
                  <a:pt x="621665" y="1676400"/>
                </a:lnTo>
                <a:lnTo>
                  <a:pt x="623396" y="1630274"/>
                </a:lnTo>
                <a:lnTo>
                  <a:pt x="628511" y="1584982"/>
                </a:lnTo>
                <a:lnTo>
                  <a:pt x="636891" y="1540652"/>
                </a:lnTo>
                <a:lnTo>
                  <a:pt x="648415" y="1497410"/>
                </a:lnTo>
                <a:lnTo>
                  <a:pt x="662965" y="1455387"/>
                </a:lnTo>
                <a:lnTo>
                  <a:pt x="680421" y="1414708"/>
                </a:lnTo>
                <a:lnTo>
                  <a:pt x="700664" y="1375503"/>
                </a:lnTo>
                <a:lnTo>
                  <a:pt x="723574" y="1337900"/>
                </a:lnTo>
                <a:lnTo>
                  <a:pt x="749033" y="1302026"/>
                </a:lnTo>
                <a:lnTo>
                  <a:pt x="776920" y="1268010"/>
                </a:lnTo>
                <a:lnTo>
                  <a:pt x="807116" y="1235979"/>
                </a:lnTo>
                <a:lnTo>
                  <a:pt x="839503" y="1206062"/>
                </a:lnTo>
                <a:lnTo>
                  <a:pt x="873960" y="1178387"/>
                </a:lnTo>
                <a:lnTo>
                  <a:pt x="910368" y="1153081"/>
                </a:lnTo>
                <a:lnTo>
                  <a:pt x="948608" y="1130273"/>
                </a:lnTo>
                <a:lnTo>
                  <a:pt x="988560" y="1110091"/>
                </a:lnTo>
                <a:lnTo>
                  <a:pt x="1030106" y="1092662"/>
                </a:lnTo>
                <a:lnTo>
                  <a:pt x="1073125" y="1078115"/>
                </a:lnTo>
                <a:lnTo>
                  <a:pt x="1117499" y="1066578"/>
                </a:lnTo>
                <a:lnTo>
                  <a:pt x="1163108" y="1058179"/>
                </a:lnTo>
                <a:lnTo>
                  <a:pt x="1209833" y="1053045"/>
                </a:lnTo>
                <a:lnTo>
                  <a:pt x="1257554" y="1051306"/>
                </a:lnTo>
                <a:close/>
              </a:path>
              <a:path w="1667509" h="1676400">
                <a:moveTo>
                  <a:pt x="1045591" y="0"/>
                </a:moveTo>
                <a:lnTo>
                  <a:pt x="621665" y="0"/>
                </a:lnTo>
                <a:lnTo>
                  <a:pt x="623151" y="55231"/>
                </a:lnTo>
                <a:lnTo>
                  <a:pt x="627533" y="109414"/>
                </a:lnTo>
                <a:lnTo>
                  <a:pt x="634695" y="162509"/>
                </a:lnTo>
                <a:lnTo>
                  <a:pt x="644521" y="214478"/>
                </a:lnTo>
                <a:lnTo>
                  <a:pt x="656893" y="265282"/>
                </a:lnTo>
                <a:lnTo>
                  <a:pt x="671696" y="314881"/>
                </a:lnTo>
                <a:lnTo>
                  <a:pt x="688815" y="363237"/>
                </a:lnTo>
                <a:lnTo>
                  <a:pt x="708131" y="410311"/>
                </a:lnTo>
                <a:lnTo>
                  <a:pt x="729531" y="456064"/>
                </a:lnTo>
                <a:lnTo>
                  <a:pt x="752896" y="500458"/>
                </a:lnTo>
                <a:lnTo>
                  <a:pt x="778111" y="543453"/>
                </a:lnTo>
                <a:lnTo>
                  <a:pt x="805061" y="585012"/>
                </a:lnTo>
                <a:lnTo>
                  <a:pt x="833628" y="625094"/>
                </a:lnTo>
                <a:lnTo>
                  <a:pt x="0" y="625094"/>
                </a:lnTo>
                <a:lnTo>
                  <a:pt x="0" y="1051306"/>
                </a:lnTo>
                <a:lnTo>
                  <a:pt x="1667255" y="1051306"/>
                </a:lnTo>
                <a:lnTo>
                  <a:pt x="1667255" y="625094"/>
                </a:lnTo>
                <a:lnTo>
                  <a:pt x="1619223" y="623278"/>
                </a:lnTo>
                <a:lnTo>
                  <a:pt x="1572106" y="617909"/>
                </a:lnTo>
                <a:lnTo>
                  <a:pt x="1526050" y="609109"/>
                </a:lnTo>
                <a:lnTo>
                  <a:pt x="1481203" y="596995"/>
                </a:lnTo>
                <a:lnTo>
                  <a:pt x="1437711" y="581687"/>
                </a:lnTo>
                <a:lnTo>
                  <a:pt x="1395720" y="563306"/>
                </a:lnTo>
                <a:lnTo>
                  <a:pt x="1355376" y="541970"/>
                </a:lnTo>
                <a:lnTo>
                  <a:pt x="1316827" y="517799"/>
                </a:lnTo>
                <a:lnTo>
                  <a:pt x="1280218" y="490913"/>
                </a:lnTo>
                <a:lnTo>
                  <a:pt x="1245697" y="461431"/>
                </a:lnTo>
                <a:lnTo>
                  <a:pt x="1213409" y="429472"/>
                </a:lnTo>
                <a:lnTo>
                  <a:pt x="1183500" y="395158"/>
                </a:lnTo>
                <a:lnTo>
                  <a:pt x="1156118" y="358606"/>
                </a:lnTo>
                <a:lnTo>
                  <a:pt x="1131410" y="319936"/>
                </a:lnTo>
                <a:lnTo>
                  <a:pt x="1109520" y="279268"/>
                </a:lnTo>
                <a:lnTo>
                  <a:pt x="1090596" y="236722"/>
                </a:lnTo>
                <a:lnTo>
                  <a:pt x="1074785" y="192417"/>
                </a:lnTo>
                <a:lnTo>
                  <a:pt x="1062232" y="146473"/>
                </a:lnTo>
                <a:lnTo>
                  <a:pt x="1053084" y="99009"/>
                </a:lnTo>
                <a:lnTo>
                  <a:pt x="1047488" y="50145"/>
                </a:lnTo>
                <a:lnTo>
                  <a:pt x="1045591" y="0"/>
                </a:lnTo>
                <a:close/>
              </a:path>
            </a:pathLst>
          </a:custGeom>
          <a:solidFill>
            <a:srgbClr val="2FE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0598" y="2669158"/>
            <a:ext cx="4206519" cy="4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284" y="3338195"/>
            <a:ext cx="1855241" cy="454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952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2936" y="313943"/>
            <a:ext cx="10799445" cy="899160"/>
          </a:xfrm>
          <a:custGeom>
            <a:avLst/>
            <a:gdLst/>
            <a:ahLst/>
            <a:cxnLst/>
            <a:rect l="l" t="t" r="r" b="b"/>
            <a:pathLst>
              <a:path w="10799445" h="899160">
                <a:moveTo>
                  <a:pt x="0" y="899159"/>
                </a:moveTo>
                <a:lnTo>
                  <a:pt x="10799064" y="899159"/>
                </a:lnTo>
                <a:lnTo>
                  <a:pt x="10799064" y="0"/>
                </a:lnTo>
                <a:lnTo>
                  <a:pt x="0" y="0"/>
                </a:lnTo>
                <a:lnTo>
                  <a:pt x="0" y="899159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33195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Businesses </a:t>
            </a:r>
            <a:r>
              <a:rPr spc="-70" dirty="0"/>
              <a:t>face </a:t>
            </a:r>
            <a:r>
              <a:rPr spc="-75" dirty="0"/>
              <a:t>many </a:t>
            </a:r>
            <a:r>
              <a:rPr spc="-90" dirty="0"/>
              <a:t>market</a:t>
            </a:r>
            <a:r>
              <a:rPr spc="-850" dirty="0"/>
              <a:t> </a:t>
            </a:r>
            <a:r>
              <a:rPr spc="-85" dirty="0"/>
              <a:t>challenges…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285999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699260"/>
            <a:ext cx="12192000" cy="856615"/>
          </a:xfrm>
          <a:custGeom>
            <a:avLst/>
            <a:gdLst/>
            <a:ahLst/>
            <a:cxnLst/>
            <a:rect l="l" t="t" r="r" b="b"/>
            <a:pathLst>
              <a:path w="12192000" h="856614">
                <a:moveTo>
                  <a:pt x="0" y="629884"/>
                </a:moveTo>
                <a:lnTo>
                  <a:pt x="241896" y="856488"/>
                </a:lnTo>
                <a:lnTo>
                  <a:pt x="1108290" y="0"/>
                </a:lnTo>
                <a:lnTo>
                  <a:pt x="12191999" y="0"/>
                </a:lnTo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70091" y="1869948"/>
            <a:ext cx="0" cy="1087755"/>
          </a:xfrm>
          <a:custGeom>
            <a:avLst/>
            <a:gdLst/>
            <a:ahLst/>
            <a:cxnLst/>
            <a:rect l="l" t="t" r="r" b="b"/>
            <a:pathLst>
              <a:path h="1087755">
                <a:moveTo>
                  <a:pt x="0" y="0"/>
                </a:moveTo>
                <a:lnTo>
                  <a:pt x="0" y="1087627"/>
                </a:lnTo>
              </a:path>
            </a:pathLst>
          </a:custGeom>
          <a:ln w="9144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16167" y="1539239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8840" y="1581911"/>
            <a:ext cx="219456" cy="21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6864" y="3081527"/>
            <a:ext cx="2883535" cy="2886710"/>
          </a:xfrm>
          <a:custGeom>
            <a:avLst/>
            <a:gdLst/>
            <a:ahLst/>
            <a:cxnLst/>
            <a:rect l="l" t="t" r="r" b="b"/>
            <a:pathLst>
              <a:path w="2883534" h="2886710">
                <a:moveTo>
                  <a:pt x="1441703" y="0"/>
                </a:moveTo>
                <a:lnTo>
                  <a:pt x="1393144" y="803"/>
                </a:lnTo>
                <a:lnTo>
                  <a:pt x="1344986" y="3195"/>
                </a:lnTo>
                <a:lnTo>
                  <a:pt x="1297256" y="7152"/>
                </a:lnTo>
                <a:lnTo>
                  <a:pt x="1249979" y="12648"/>
                </a:lnTo>
                <a:lnTo>
                  <a:pt x="1203180" y="19658"/>
                </a:lnTo>
                <a:lnTo>
                  <a:pt x="1156883" y="28156"/>
                </a:lnTo>
                <a:lnTo>
                  <a:pt x="1111115" y="38117"/>
                </a:lnTo>
                <a:lnTo>
                  <a:pt x="1065901" y="49517"/>
                </a:lnTo>
                <a:lnTo>
                  <a:pt x="1021266" y="62328"/>
                </a:lnTo>
                <a:lnTo>
                  <a:pt x="977234" y="76528"/>
                </a:lnTo>
                <a:lnTo>
                  <a:pt x="933832" y="92089"/>
                </a:lnTo>
                <a:lnTo>
                  <a:pt x="891084" y="108988"/>
                </a:lnTo>
                <a:lnTo>
                  <a:pt x="849016" y="127198"/>
                </a:lnTo>
                <a:lnTo>
                  <a:pt x="807653" y="146694"/>
                </a:lnTo>
                <a:lnTo>
                  <a:pt x="767020" y="167452"/>
                </a:lnTo>
                <a:lnTo>
                  <a:pt x="727142" y="189446"/>
                </a:lnTo>
                <a:lnTo>
                  <a:pt x="688045" y="212650"/>
                </a:lnTo>
                <a:lnTo>
                  <a:pt x="649754" y="237039"/>
                </a:lnTo>
                <a:lnTo>
                  <a:pt x="612293" y="262589"/>
                </a:lnTo>
                <a:lnTo>
                  <a:pt x="575689" y="289273"/>
                </a:lnTo>
                <a:lnTo>
                  <a:pt x="539966" y="317067"/>
                </a:lnTo>
                <a:lnTo>
                  <a:pt x="505150" y="345945"/>
                </a:lnTo>
                <a:lnTo>
                  <a:pt x="471266" y="375883"/>
                </a:lnTo>
                <a:lnTo>
                  <a:pt x="438339" y="406854"/>
                </a:lnTo>
                <a:lnTo>
                  <a:pt x="406395" y="438833"/>
                </a:lnTo>
                <a:lnTo>
                  <a:pt x="375458" y="471796"/>
                </a:lnTo>
                <a:lnTo>
                  <a:pt x="345553" y="505717"/>
                </a:lnTo>
                <a:lnTo>
                  <a:pt x="316707" y="540571"/>
                </a:lnTo>
                <a:lnTo>
                  <a:pt x="288944" y="576332"/>
                </a:lnTo>
                <a:lnTo>
                  <a:pt x="262289" y="612975"/>
                </a:lnTo>
                <a:lnTo>
                  <a:pt x="236768" y="650476"/>
                </a:lnTo>
                <a:lnTo>
                  <a:pt x="212406" y="688808"/>
                </a:lnTo>
                <a:lnTo>
                  <a:pt x="189228" y="727946"/>
                </a:lnTo>
                <a:lnTo>
                  <a:pt x="167260" y="767866"/>
                </a:lnTo>
                <a:lnTo>
                  <a:pt x="146526" y="808541"/>
                </a:lnTo>
                <a:lnTo>
                  <a:pt x="127051" y="849948"/>
                </a:lnTo>
                <a:lnTo>
                  <a:pt x="108862" y="892059"/>
                </a:lnTo>
                <a:lnTo>
                  <a:pt x="91983" y="934851"/>
                </a:lnTo>
                <a:lnTo>
                  <a:pt x="76439" y="978298"/>
                </a:lnTo>
                <a:lnTo>
                  <a:pt x="62256" y="1022374"/>
                </a:lnTo>
                <a:lnTo>
                  <a:pt x="49459" y="1067055"/>
                </a:lnTo>
                <a:lnTo>
                  <a:pt x="38073" y="1112315"/>
                </a:lnTo>
                <a:lnTo>
                  <a:pt x="28123" y="1158129"/>
                </a:lnTo>
                <a:lnTo>
                  <a:pt x="19635" y="1204471"/>
                </a:lnTo>
                <a:lnTo>
                  <a:pt x="12633" y="1251317"/>
                </a:lnTo>
                <a:lnTo>
                  <a:pt x="7144" y="1298641"/>
                </a:lnTo>
                <a:lnTo>
                  <a:pt x="3192" y="1346417"/>
                </a:lnTo>
                <a:lnTo>
                  <a:pt x="802" y="1394621"/>
                </a:lnTo>
                <a:lnTo>
                  <a:pt x="0" y="1443228"/>
                </a:lnTo>
                <a:lnTo>
                  <a:pt x="802" y="1491834"/>
                </a:lnTo>
                <a:lnTo>
                  <a:pt x="3192" y="1540038"/>
                </a:lnTo>
                <a:lnTo>
                  <a:pt x="7144" y="1587814"/>
                </a:lnTo>
                <a:lnTo>
                  <a:pt x="12633" y="1635138"/>
                </a:lnTo>
                <a:lnTo>
                  <a:pt x="19635" y="1681984"/>
                </a:lnTo>
                <a:lnTo>
                  <a:pt x="28123" y="1728326"/>
                </a:lnTo>
                <a:lnTo>
                  <a:pt x="38073" y="1774140"/>
                </a:lnTo>
                <a:lnTo>
                  <a:pt x="49459" y="1819400"/>
                </a:lnTo>
                <a:lnTo>
                  <a:pt x="62256" y="1864081"/>
                </a:lnTo>
                <a:lnTo>
                  <a:pt x="76439" y="1908157"/>
                </a:lnTo>
                <a:lnTo>
                  <a:pt x="91983" y="1951604"/>
                </a:lnTo>
                <a:lnTo>
                  <a:pt x="108862" y="1994396"/>
                </a:lnTo>
                <a:lnTo>
                  <a:pt x="127051" y="2036507"/>
                </a:lnTo>
                <a:lnTo>
                  <a:pt x="146526" y="2077914"/>
                </a:lnTo>
                <a:lnTo>
                  <a:pt x="167260" y="2118589"/>
                </a:lnTo>
                <a:lnTo>
                  <a:pt x="189228" y="2158509"/>
                </a:lnTo>
                <a:lnTo>
                  <a:pt x="212406" y="2197647"/>
                </a:lnTo>
                <a:lnTo>
                  <a:pt x="236768" y="2235979"/>
                </a:lnTo>
                <a:lnTo>
                  <a:pt x="262289" y="2273480"/>
                </a:lnTo>
                <a:lnTo>
                  <a:pt x="288944" y="2310123"/>
                </a:lnTo>
                <a:lnTo>
                  <a:pt x="316707" y="2345884"/>
                </a:lnTo>
                <a:lnTo>
                  <a:pt x="345553" y="2380738"/>
                </a:lnTo>
                <a:lnTo>
                  <a:pt x="375458" y="2414659"/>
                </a:lnTo>
                <a:lnTo>
                  <a:pt x="406395" y="2447622"/>
                </a:lnTo>
                <a:lnTo>
                  <a:pt x="438339" y="2479601"/>
                </a:lnTo>
                <a:lnTo>
                  <a:pt x="471266" y="2510572"/>
                </a:lnTo>
                <a:lnTo>
                  <a:pt x="505150" y="2540510"/>
                </a:lnTo>
                <a:lnTo>
                  <a:pt x="539966" y="2569388"/>
                </a:lnTo>
                <a:lnTo>
                  <a:pt x="575689" y="2597182"/>
                </a:lnTo>
                <a:lnTo>
                  <a:pt x="612293" y="2623866"/>
                </a:lnTo>
                <a:lnTo>
                  <a:pt x="649754" y="2649416"/>
                </a:lnTo>
                <a:lnTo>
                  <a:pt x="688045" y="2673805"/>
                </a:lnTo>
                <a:lnTo>
                  <a:pt x="727142" y="2697009"/>
                </a:lnTo>
                <a:lnTo>
                  <a:pt x="767020" y="2719003"/>
                </a:lnTo>
                <a:lnTo>
                  <a:pt x="807653" y="2739761"/>
                </a:lnTo>
                <a:lnTo>
                  <a:pt x="849016" y="2759257"/>
                </a:lnTo>
                <a:lnTo>
                  <a:pt x="891084" y="2777467"/>
                </a:lnTo>
                <a:lnTo>
                  <a:pt x="933832" y="2794366"/>
                </a:lnTo>
                <a:lnTo>
                  <a:pt x="977234" y="2809927"/>
                </a:lnTo>
                <a:lnTo>
                  <a:pt x="1021266" y="2824127"/>
                </a:lnTo>
                <a:lnTo>
                  <a:pt x="1065901" y="2836938"/>
                </a:lnTo>
                <a:lnTo>
                  <a:pt x="1111115" y="2848338"/>
                </a:lnTo>
                <a:lnTo>
                  <a:pt x="1156883" y="2858299"/>
                </a:lnTo>
                <a:lnTo>
                  <a:pt x="1203180" y="2866797"/>
                </a:lnTo>
                <a:lnTo>
                  <a:pt x="1249979" y="2873807"/>
                </a:lnTo>
                <a:lnTo>
                  <a:pt x="1297256" y="2879303"/>
                </a:lnTo>
                <a:lnTo>
                  <a:pt x="1344986" y="2883260"/>
                </a:lnTo>
                <a:lnTo>
                  <a:pt x="1393144" y="2885652"/>
                </a:lnTo>
                <a:lnTo>
                  <a:pt x="1441703" y="2886456"/>
                </a:lnTo>
                <a:lnTo>
                  <a:pt x="1490263" y="2885652"/>
                </a:lnTo>
                <a:lnTo>
                  <a:pt x="1538421" y="2883260"/>
                </a:lnTo>
                <a:lnTo>
                  <a:pt x="1586151" y="2879303"/>
                </a:lnTo>
                <a:lnTo>
                  <a:pt x="1633428" y="2873807"/>
                </a:lnTo>
                <a:lnTo>
                  <a:pt x="1680227" y="2866797"/>
                </a:lnTo>
                <a:lnTo>
                  <a:pt x="1726524" y="2858299"/>
                </a:lnTo>
                <a:lnTo>
                  <a:pt x="1772292" y="2848338"/>
                </a:lnTo>
                <a:lnTo>
                  <a:pt x="1817506" y="2836938"/>
                </a:lnTo>
                <a:lnTo>
                  <a:pt x="1862141" y="2824127"/>
                </a:lnTo>
                <a:lnTo>
                  <a:pt x="1906173" y="2809927"/>
                </a:lnTo>
                <a:lnTo>
                  <a:pt x="1949575" y="2794366"/>
                </a:lnTo>
                <a:lnTo>
                  <a:pt x="1992323" y="2777467"/>
                </a:lnTo>
                <a:lnTo>
                  <a:pt x="2034391" y="2759257"/>
                </a:lnTo>
                <a:lnTo>
                  <a:pt x="2075754" y="2739761"/>
                </a:lnTo>
                <a:lnTo>
                  <a:pt x="2116387" y="2719003"/>
                </a:lnTo>
                <a:lnTo>
                  <a:pt x="2156265" y="2697009"/>
                </a:lnTo>
                <a:lnTo>
                  <a:pt x="2195362" y="2673805"/>
                </a:lnTo>
                <a:lnTo>
                  <a:pt x="2233653" y="2649416"/>
                </a:lnTo>
                <a:lnTo>
                  <a:pt x="2271114" y="2623866"/>
                </a:lnTo>
                <a:lnTo>
                  <a:pt x="2307718" y="2597182"/>
                </a:lnTo>
                <a:lnTo>
                  <a:pt x="2343441" y="2569388"/>
                </a:lnTo>
                <a:lnTo>
                  <a:pt x="2378257" y="2540510"/>
                </a:lnTo>
                <a:lnTo>
                  <a:pt x="2412141" y="2510572"/>
                </a:lnTo>
                <a:lnTo>
                  <a:pt x="2445068" y="2479601"/>
                </a:lnTo>
                <a:lnTo>
                  <a:pt x="2477012" y="2447622"/>
                </a:lnTo>
                <a:lnTo>
                  <a:pt x="2507949" y="2414659"/>
                </a:lnTo>
                <a:lnTo>
                  <a:pt x="2537854" y="2380738"/>
                </a:lnTo>
                <a:lnTo>
                  <a:pt x="2566700" y="2345884"/>
                </a:lnTo>
                <a:lnTo>
                  <a:pt x="2594463" y="2310123"/>
                </a:lnTo>
                <a:lnTo>
                  <a:pt x="2621118" y="2273480"/>
                </a:lnTo>
                <a:lnTo>
                  <a:pt x="2646639" y="2235979"/>
                </a:lnTo>
                <a:lnTo>
                  <a:pt x="2671001" y="2197647"/>
                </a:lnTo>
                <a:lnTo>
                  <a:pt x="2694179" y="2158509"/>
                </a:lnTo>
                <a:lnTo>
                  <a:pt x="2716147" y="2118589"/>
                </a:lnTo>
                <a:lnTo>
                  <a:pt x="2736881" y="2077914"/>
                </a:lnTo>
                <a:lnTo>
                  <a:pt x="2756356" y="2036507"/>
                </a:lnTo>
                <a:lnTo>
                  <a:pt x="2774545" y="1994396"/>
                </a:lnTo>
                <a:lnTo>
                  <a:pt x="2791424" y="1951604"/>
                </a:lnTo>
                <a:lnTo>
                  <a:pt x="2806968" y="1908157"/>
                </a:lnTo>
                <a:lnTo>
                  <a:pt x="2821151" y="1864081"/>
                </a:lnTo>
                <a:lnTo>
                  <a:pt x="2833948" y="1819400"/>
                </a:lnTo>
                <a:lnTo>
                  <a:pt x="2845334" y="1774140"/>
                </a:lnTo>
                <a:lnTo>
                  <a:pt x="2855284" y="1728326"/>
                </a:lnTo>
                <a:lnTo>
                  <a:pt x="2863772" y="1681984"/>
                </a:lnTo>
                <a:lnTo>
                  <a:pt x="2870774" y="1635138"/>
                </a:lnTo>
                <a:lnTo>
                  <a:pt x="2876263" y="1587814"/>
                </a:lnTo>
                <a:lnTo>
                  <a:pt x="2880215" y="1540038"/>
                </a:lnTo>
                <a:lnTo>
                  <a:pt x="2882605" y="1491834"/>
                </a:lnTo>
                <a:lnTo>
                  <a:pt x="2883408" y="1443228"/>
                </a:lnTo>
                <a:lnTo>
                  <a:pt x="2882605" y="1394621"/>
                </a:lnTo>
                <a:lnTo>
                  <a:pt x="2880215" y="1346417"/>
                </a:lnTo>
                <a:lnTo>
                  <a:pt x="2876263" y="1298641"/>
                </a:lnTo>
                <a:lnTo>
                  <a:pt x="2870774" y="1251317"/>
                </a:lnTo>
                <a:lnTo>
                  <a:pt x="2863772" y="1204471"/>
                </a:lnTo>
                <a:lnTo>
                  <a:pt x="2855284" y="1158129"/>
                </a:lnTo>
                <a:lnTo>
                  <a:pt x="2845334" y="1112315"/>
                </a:lnTo>
                <a:lnTo>
                  <a:pt x="2833948" y="1067055"/>
                </a:lnTo>
                <a:lnTo>
                  <a:pt x="2821151" y="1022374"/>
                </a:lnTo>
                <a:lnTo>
                  <a:pt x="2806968" y="978298"/>
                </a:lnTo>
                <a:lnTo>
                  <a:pt x="2791424" y="934851"/>
                </a:lnTo>
                <a:lnTo>
                  <a:pt x="2774545" y="892059"/>
                </a:lnTo>
                <a:lnTo>
                  <a:pt x="2756356" y="849948"/>
                </a:lnTo>
                <a:lnTo>
                  <a:pt x="2736881" y="808541"/>
                </a:lnTo>
                <a:lnTo>
                  <a:pt x="2716147" y="767866"/>
                </a:lnTo>
                <a:lnTo>
                  <a:pt x="2694179" y="727946"/>
                </a:lnTo>
                <a:lnTo>
                  <a:pt x="2671001" y="688808"/>
                </a:lnTo>
                <a:lnTo>
                  <a:pt x="2646639" y="650476"/>
                </a:lnTo>
                <a:lnTo>
                  <a:pt x="2621118" y="612975"/>
                </a:lnTo>
                <a:lnTo>
                  <a:pt x="2594463" y="576332"/>
                </a:lnTo>
                <a:lnTo>
                  <a:pt x="2566700" y="540571"/>
                </a:lnTo>
                <a:lnTo>
                  <a:pt x="2537854" y="505717"/>
                </a:lnTo>
                <a:lnTo>
                  <a:pt x="2507949" y="471796"/>
                </a:lnTo>
                <a:lnTo>
                  <a:pt x="2477012" y="438833"/>
                </a:lnTo>
                <a:lnTo>
                  <a:pt x="2445068" y="406854"/>
                </a:lnTo>
                <a:lnTo>
                  <a:pt x="2412141" y="375883"/>
                </a:lnTo>
                <a:lnTo>
                  <a:pt x="2378257" y="345945"/>
                </a:lnTo>
                <a:lnTo>
                  <a:pt x="2343441" y="317067"/>
                </a:lnTo>
                <a:lnTo>
                  <a:pt x="2307718" y="289273"/>
                </a:lnTo>
                <a:lnTo>
                  <a:pt x="2271114" y="262589"/>
                </a:lnTo>
                <a:lnTo>
                  <a:pt x="2233653" y="237039"/>
                </a:lnTo>
                <a:lnTo>
                  <a:pt x="2195362" y="212650"/>
                </a:lnTo>
                <a:lnTo>
                  <a:pt x="2156265" y="189446"/>
                </a:lnTo>
                <a:lnTo>
                  <a:pt x="2116387" y="167452"/>
                </a:lnTo>
                <a:lnTo>
                  <a:pt x="2075754" y="146694"/>
                </a:lnTo>
                <a:lnTo>
                  <a:pt x="2034391" y="127198"/>
                </a:lnTo>
                <a:lnTo>
                  <a:pt x="1992323" y="108988"/>
                </a:lnTo>
                <a:lnTo>
                  <a:pt x="1949575" y="92089"/>
                </a:lnTo>
                <a:lnTo>
                  <a:pt x="1906173" y="76528"/>
                </a:lnTo>
                <a:lnTo>
                  <a:pt x="1862141" y="62328"/>
                </a:lnTo>
                <a:lnTo>
                  <a:pt x="1817506" y="49517"/>
                </a:lnTo>
                <a:lnTo>
                  <a:pt x="1772292" y="38117"/>
                </a:lnTo>
                <a:lnTo>
                  <a:pt x="1726524" y="28156"/>
                </a:lnTo>
                <a:lnTo>
                  <a:pt x="1680227" y="19658"/>
                </a:lnTo>
                <a:lnTo>
                  <a:pt x="1633428" y="12648"/>
                </a:lnTo>
                <a:lnTo>
                  <a:pt x="1586151" y="7152"/>
                </a:lnTo>
                <a:lnTo>
                  <a:pt x="1538421" y="3195"/>
                </a:lnTo>
                <a:lnTo>
                  <a:pt x="1490263" y="803"/>
                </a:lnTo>
                <a:lnTo>
                  <a:pt x="14417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6864" y="3081527"/>
            <a:ext cx="2883535" cy="2886710"/>
          </a:xfrm>
          <a:custGeom>
            <a:avLst/>
            <a:gdLst/>
            <a:ahLst/>
            <a:cxnLst/>
            <a:rect l="l" t="t" r="r" b="b"/>
            <a:pathLst>
              <a:path w="2883534" h="2886710">
                <a:moveTo>
                  <a:pt x="0" y="1443228"/>
                </a:moveTo>
                <a:lnTo>
                  <a:pt x="802" y="1394621"/>
                </a:lnTo>
                <a:lnTo>
                  <a:pt x="3192" y="1346417"/>
                </a:lnTo>
                <a:lnTo>
                  <a:pt x="7144" y="1298641"/>
                </a:lnTo>
                <a:lnTo>
                  <a:pt x="12633" y="1251317"/>
                </a:lnTo>
                <a:lnTo>
                  <a:pt x="19635" y="1204471"/>
                </a:lnTo>
                <a:lnTo>
                  <a:pt x="28123" y="1158129"/>
                </a:lnTo>
                <a:lnTo>
                  <a:pt x="38073" y="1112315"/>
                </a:lnTo>
                <a:lnTo>
                  <a:pt x="49459" y="1067055"/>
                </a:lnTo>
                <a:lnTo>
                  <a:pt x="62256" y="1022374"/>
                </a:lnTo>
                <a:lnTo>
                  <a:pt x="76439" y="978298"/>
                </a:lnTo>
                <a:lnTo>
                  <a:pt x="91983" y="934851"/>
                </a:lnTo>
                <a:lnTo>
                  <a:pt x="108862" y="892059"/>
                </a:lnTo>
                <a:lnTo>
                  <a:pt x="127051" y="849948"/>
                </a:lnTo>
                <a:lnTo>
                  <a:pt x="146526" y="808541"/>
                </a:lnTo>
                <a:lnTo>
                  <a:pt x="167260" y="767866"/>
                </a:lnTo>
                <a:lnTo>
                  <a:pt x="189228" y="727946"/>
                </a:lnTo>
                <a:lnTo>
                  <a:pt x="212406" y="688808"/>
                </a:lnTo>
                <a:lnTo>
                  <a:pt x="236768" y="650476"/>
                </a:lnTo>
                <a:lnTo>
                  <a:pt x="262289" y="612975"/>
                </a:lnTo>
                <a:lnTo>
                  <a:pt x="288944" y="576332"/>
                </a:lnTo>
                <a:lnTo>
                  <a:pt x="316707" y="540571"/>
                </a:lnTo>
                <a:lnTo>
                  <a:pt x="345553" y="505717"/>
                </a:lnTo>
                <a:lnTo>
                  <a:pt x="375458" y="471796"/>
                </a:lnTo>
                <a:lnTo>
                  <a:pt x="406395" y="438833"/>
                </a:lnTo>
                <a:lnTo>
                  <a:pt x="438339" y="406854"/>
                </a:lnTo>
                <a:lnTo>
                  <a:pt x="471266" y="375883"/>
                </a:lnTo>
                <a:lnTo>
                  <a:pt x="505150" y="345945"/>
                </a:lnTo>
                <a:lnTo>
                  <a:pt x="539966" y="317067"/>
                </a:lnTo>
                <a:lnTo>
                  <a:pt x="575689" y="289273"/>
                </a:lnTo>
                <a:lnTo>
                  <a:pt x="612293" y="262589"/>
                </a:lnTo>
                <a:lnTo>
                  <a:pt x="649754" y="237039"/>
                </a:lnTo>
                <a:lnTo>
                  <a:pt x="688045" y="212650"/>
                </a:lnTo>
                <a:lnTo>
                  <a:pt x="727142" y="189446"/>
                </a:lnTo>
                <a:lnTo>
                  <a:pt x="767020" y="167452"/>
                </a:lnTo>
                <a:lnTo>
                  <a:pt x="807653" y="146694"/>
                </a:lnTo>
                <a:lnTo>
                  <a:pt x="849016" y="127198"/>
                </a:lnTo>
                <a:lnTo>
                  <a:pt x="891084" y="108988"/>
                </a:lnTo>
                <a:lnTo>
                  <a:pt x="933832" y="92089"/>
                </a:lnTo>
                <a:lnTo>
                  <a:pt x="977234" y="76528"/>
                </a:lnTo>
                <a:lnTo>
                  <a:pt x="1021266" y="62328"/>
                </a:lnTo>
                <a:lnTo>
                  <a:pt x="1065901" y="49517"/>
                </a:lnTo>
                <a:lnTo>
                  <a:pt x="1111115" y="38117"/>
                </a:lnTo>
                <a:lnTo>
                  <a:pt x="1156883" y="28156"/>
                </a:lnTo>
                <a:lnTo>
                  <a:pt x="1203180" y="19658"/>
                </a:lnTo>
                <a:lnTo>
                  <a:pt x="1249979" y="12648"/>
                </a:lnTo>
                <a:lnTo>
                  <a:pt x="1297256" y="7152"/>
                </a:lnTo>
                <a:lnTo>
                  <a:pt x="1344986" y="3195"/>
                </a:lnTo>
                <a:lnTo>
                  <a:pt x="1393144" y="803"/>
                </a:lnTo>
                <a:lnTo>
                  <a:pt x="1441703" y="0"/>
                </a:lnTo>
                <a:lnTo>
                  <a:pt x="1490263" y="803"/>
                </a:lnTo>
                <a:lnTo>
                  <a:pt x="1538421" y="3195"/>
                </a:lnTo>
                <a:lnTo>
                  <a:pt x="1586151" y="7152"/>
                </a:lnTo>
                <a:lnTo>
                  <a:pt x="1633428" y="12648"/>
                </a:lnTo>
                <a:lnTo>
                  <a:pt x="1680227" y="19658"/>
                </a:lnTo>
                <a:lnTo>
                  <a:pt x="1726524" y="28156"/>
                </a:lnTo>
                <a:lnTo>
                  <a:pt x="1772292" y="38117"/>
                </a:lnTo>
                <a:lnTo>
                  <a:pt x="1817506" y="49517"/>
                </a:lnTo>
                <a:lnTo>
                  <a:pt x="1862141" y="62328"/>
                </a:lnTo>
                <a:lnTo>
                  <a:pt x="1906173" y="76528"/>
                </a:lnTo>
                <a:lnTo>
                  <a:pt x="1949575" y="92089"/>
                </a:lnTo>
                <a:lnTo>
                  <a:pt x="1992323" y="108988"/>
                </a:lnTo>
                <a:lnTo>
                  <a:pt x="2034391" y="127198"/>
                </a:lnTo>
                <a:lnTo>
                  <a:pt x="2075754" y="146694"/>
                </a:lnTo>
                <a:lnTo>
                  <a:pt x="2116387" y="167452"/>
                </a:lnTo>
                <a:lnTo>
                  <a:pt x="2156265" y="189446"/>
                </a:lnTo>
                <a:lnTo>
                  <a:pt x="2195362" y="212650"/>
                </a:lnTo>
                <a:lnTo>
                  <a:pt x="2233653" y="237039"/>
                </a:lnTo>
                <a:lnTo>
                  <a:pt x="2271114" y="262589"/>
                </a:lnTo>
                <a:lnTo>
                  <a:pt x="2307718" y="289273"/>
                </a:lnTo>
                <a:lnTo>
                  <a:pt x="2343441" y="317067"/>
                </a:lnTo>
                <a:lnTo>
                  <a:pt x="2378257" y="345945"/>
                </a:lnTo>
                <a:lnTo>
                  <a:pt x="2412141" y="375883"/>
                </a:lnTo>
                <a:lnTo>
                  <a:pt x="2445068" y="406854"/>
                </a:lnTo>
                <a:lnTo>
                  <a:pt x="2477012" y="438833"/>
                </a:lnTo>
                <a:lnTo>
                  <a:pt x="2507949" y="471796"/>
                </a:lnTo>
                <a:lnTo>
                  <a:pt x="2537854" y="505717"/>
                </a:lnTo>
                <a:lnTo>
                  <a:pt x="2566700" y="540571"/>
                </a:lnTo>
                <a:lnTo>
                  <a:pt x="2594463" y="576332"/>
                </a:lnTo>
                <a:lnTo>
                  <a:pt x="2621118" y="612975"/>
                </a:lnTo>
                <a:lnTo>
                  <a:pt x="2646639" y="650476"/>
                </a:lnTo>
                <a:lnTo>
                  <a:pt x="2671001" y="688808"/>
                </a:lnTo>
                <a:lnTo>
                  <a:pt x="2694179" y="727946"/>
                </a:lnTo>
                <a:lnTo>
                  <a:pt x="2716147" y="767866"/>
                </a:lnTo>
                <a:lnTo>
                  <a:pt x="2736881" y="808541"/>
                </a:lnTo>
                <a:lnTo>
                  <a:pt x="2756356" y="849948"/>
                </a:lnTo>
                <a:lnTo>
                  <a:pt x="2774545" y="892059"/>
                </a:lnTo>
                <a:lnTo>
                  <a:pt x="2791424" y="934851"/>
                </a:lnTo>
                <a:lnTo>
                  <a:pt x="2806968" y="978298"/>
                </a:lnTo>
                <a:lnTo>
                  <a:pt x="2821151" y="1022374"/>
                </a:lnTo>
                <a:lnTo>
                  <a:pt x="2833948" y="1067055"/>
                </a:lnTo>
                <a:lnTo>
                  <a:pt x="2845334" y="1112315"/>
                </a:lnTo>
                <a:lnTo>
                  <a:pt x="2855284" y="1158129"/>
                </a:lnTo>
                <a:lnTo>
                  <a:pt x="2863772" y="1204471"/>
                </a:lnTo>
                <a:lnTo>
                  <a:pt x="2870774" y="1251317"/>
                </a:lnTo>
                <a:lnTo>
                  <a:pt x="2876263" y="1298641"/>
                </a:lnTo>
                <a:lnTo>
                  <a:pt x="2880215" y="1346417"/>
                </a:lnTo>
                <a:lnTo>
                  <a:pt x="2882605" y="1394621"/>
                </a:lnTo>
                <a:lnTo>
                  <a:pt x="2883408" y="1443228"/>
                </a:lnTo>
                <a:lnTo>
                  <a:pt x="2882605" y="1491834"/>
                </a:lnTo>
                <a:lnTo>
                  <a:pt x="2880215" y="1540038"/>
                </a:lnTo>
                <a:lnTo>
                  <a:pt x="2876263" y="1587814"/>
                </a:lnTo>
                <a:lnTo>
                  <a:pt x="2870774" y="1635138"/>
                </a:lnTo>
                <a:lnTo>
                  <a:pt x="2863772" y="1681984"/>
                </a:lnTo>
                <a:lnTo>
                  <a:pt x="2855284" y="1728326"/>
                </a:lnTo>
                <a:lnTo>
                  <a:pt x="2845334" y="1774140"/>
                </a:lnTo>
                <a:lnTo>
                  <a:pt x="2833948" y="1819400"/>
                </a:lnTo>
                <a:lnTo>
                  <a:pt x="2821151" y="1864081"/>
                </a:lnTo>
                <a:lnTo>
                  <a:pt x="2806968" y="1908157"/>
                </a:lnTo>
                <a:lnTo>
                  <a:pt x="2791424" y="1951604"/>
                </a:lnTo>
                <a:lnTo>
                  <a:pt x="2774545" y="1994396"/>
                </a:lnTo>
                <a:lnTo>
                  <a:pt x="2756356" y="2036507"/>
                </a:lnTo>
                <a:lnTo>
                  <a:pt x="2736881" y="2077914"/>
                </a:lnTo>
                <a:lnTo>
                  <a:pt x="2716147" y="2118589"/>
                </a:lnTo>
                <a:lnTo>
                  <a:pt x="2694179" y="2158509"/>
                </a:lnTo>
                <a:lnTo>
                  <a:pt x="2671001" y="2197647"/>
                </a:lnTo>
                <a:lnTo>
                  <a:pt x="2646639" y="2235979"/>
                </a:lnTo>
                <a:lnTo>
                  <a:pt x="2621118" y="2273480"/>
                </a:lnTo>
                <a:lnTo>
                  <a:pt x="2594463" y="2310123"/>
                </a:lnTo>
                <a:lnTo>
                  <a:pt x="2566700" y="2345884"/>
                </a:lnTo>
                <a:lnTo>
                  <a:pt x="2537854" y="2380738"/>
                </a:lnTo>
                <a:lnTo>
                  <a:pt x="2507949" y="2414659"/>
                </a:lnTo>
                <a:lnTo>
                  <a:pt x="2477012" y="2447622"/>
                </a:lnTo>
                <a:lnTo>
                  <a:pt x="2445068" y="2479601"/>
                </a:lnTo>
                <a:lnTo>
                  <a:pt x="2412141" y="2510572"/>
                </a:lnTo>
                <a:lnTo>
                  <a:pt x="2378257" y="2540510"/>
                </a:lnTo>
                <a:lnTo>
                  <a:pt x="2343441" y="2569388"/>
                </a:lnTo>
                <a:lnTo>
                  <a:pt x="2307718" y="2597182"/>
                </a:lnTo>
                <a:lnTo>
                  <a:pt x="2271114" y="2623866"/>
                </a:lnTo>
                <a:lnTo>
                  <a:pt x="2233653" y="2649416"/>
                </a:lnTo>
                <a:lnTo>
                  <a:pt x="2195362" y="2673805"/>
                </a:lnTo>
                <a:lnTo>
                  <a:pt x="2156265" y="2697009"/>
                </a:lnTo>
                <a:lnTo>
                  <a:pt x="2116387" y="2719003"/>
                </a:lnTo>
                <a:lnTo>
                  <a:pt x="2075754" y="2739761"/>
                </a:lnTo>
                <a:lnTo>
                  <a:pt x="2034391" y="2759257"/>
                </a:lnTo>
                <a:lnTo>
                  <a:pt x="1992323" y="2777467"/>
                </a:lnTo>
                <a:lnTo>
                  <a:pt x="1949575" y="2794366"/>
                </a:lnTo>
                <a:lnTo>
                  <a:pt x="1906173" y="2809927"/>
                </a:lnTo>
                <a:lnTo>
                  <a:pt x="1862141" y="2824127"/>
                </a:lnTo>
                <a:lnTo>
                  <a:pt x="1817506" y="2836938"/>
                </a:lnTo>
                <a:lnTo>
                  <a:pt x="1772292" y="2848338"/>
                </a:lnTo>
                <a:lnTo>
                  <a:pt x="1726524" y="2858299"/>
                </a:lnTo>
                <a:lnTo>
                  <a:pt x="1680227" y="2866797"/>
                </a:lnTo>
                <a:lnTo>
                  <a:pt x="1633428" y="2873807"/>
                </a:lnTo>
                <a:lnTo>
                  <a:pt x="1586151" y="2879303"/>
                </a:lnTo>
                <a:lnTo>
                  <a:pt x="1538421" y="2883260"/>
                </a:lnTo>
                <a:lnTo>
                  <a:pt x="1490263" y="2885652"/>
                </a:lnTo>
                <a:lnTo>
                  <a:pt x="1441703" y="2886456"/>
                </a:lnTo>
                <a:lnTo>
                  <a:pt x="1393144" y="2885652"/>
                </a:lnTo>
                <a:lnTo>
                  <a:pt x="1344986" y="2883260"/>
                </a:lnTo>
                <a:lnTo>
                  <a:pt x="1297256" y="2879303"/>
                </a:lnTo>
                <a:lnTo>
                  <a:pt x="1249979" y="2873807"/>
                </a:lnTo>
                <a:lnTo>
                  <a:pt x="1203180" y="2866797"/>
                </a:lnTo>
                <a:lnTo>
                  <a:pt x="1156883" y="2858299"/>
                </a:lnTo>
                <a:lnTo>
                  <a:pt x="1111115" y="2848338"/>
                </a:lnTo>
                <a:lnTo>
                  <a:pt x="1065901" y="2836938"/>
                </a:lnTo>
                <a:lnTo>
                  <a:pt x="1021266" y="2824127"/>
                </a:lnTo>
                <a:lnTo>
                  <a:pt x="977234" y="2809927"/>
                </a:lnTo>
                <a:lnTo>
                  <a:pt x="933832" y="2794366"/>
                </a:lnTo>
                <a:lnTo>
                  <a:pt x="891084" y="2777467"/>
                </a:lnTo>
                <a:lnTo>
                  <a:pt x="849016" y="2759257"/>
                </a:lnTo>
                <a:lnTo>
                  <a:pt x="807653" y="2739761"/>
                </a:lnTo>
                <a:lnTo>
                  <a:pt x="767020" y="2719003"/>
                </a:lnTo>
                <a:lnTo>
                  <a:pt x="727142" y="2697009"/>
                </a:lnTo>
                <a:lnTo>
                  <a:pt x="688045" y="2673805"/>
                </a:lnTo>
                <a:lnTo>
                  <a:pt x="649754" y="2649416"/>
                </a:lnTo>
                <a:lnTo>
                  <a:pt x="612293" y="2623866"/>
                </a:lnTo>
                <a:lnTo>
                  <a:pt x="575689" y="2597182"/>
                </a:lnTo>
                <a:lnTo>
                  <a:pt x="539966" y="2569388"/>
                </a:lnTo>
                <a:lnTo>
                  <a:pt x="505150" y="2540510"/>
                </a:lnTo>
                <a:lnTo>
                  <a:pt x="471266" y="2510572"/>
                </a:lnTo>
                <a:lnTo>
                  <a:pt x="438339" y="2479601"/>
                </a:lnTo>
                <a:lnTo>
                  <a:pt x="406395" y="2447622"/>
                </a:lnTo>
                <a:lnTo>
                  <a:pt x="375458" y="2414659"/>
                </a:lnTo>
                <a:lnTo>
                  <a:pt x="345553" y="2380738"/>
                </a:lnTo>
                <a:lnTo>
                  <a:pt x="316707" y="2345884"/>
                </a:lnTo>
                <a:lnTo>
                  <a:pt x="288944" y="2310123"/>
                </a:lnTo>
                <a:lnTo>
                  <a:pt x="262289" y="2273480"/>
                </a:lnTo>
                <a:lnTo>
                  <a:pt x="236768" y="2235979"/>
                </a:lnTo>
                <a:lnTo>
                  <a:pt x="212406" y="2197647"/>
                </a:lnTo>
                <a:lnTo>
                  <a:pt x="189228" y="2158509"/>
                </a:lnTo>
                <a:lnTo>
                  <a:pt x="167260" y="2118589"/>
                </a:lnTo>
                <a:lnTo>
                  <a:pt x="146526" y="2077914"/>
                </a:lnTo>
                <a:lnTo>
                  <a:pt x="127051" y="2036507"/>
                </a:lnTo>
                <a:lnTo>
                  <a:pt x="108862" y="1994396"/>
                </a:lnTo>
                <a:lnTo>
                  <a:pt x="91983" y="1951604"/>
                </a:lnTo>
                <a:lnTo>
                  <a:pt x="76439" y="1908157"/>
                </a:lnTo>
                <a:lnTo>
                  <a:pt x="62256" y="1864081"/>
                </a:lnTo>
                <a:lnTo>
                  <a:pt x="49459" y="1819400"/>
                </a:lnTo>
                <a:lnTo>
                  <a:pt x="38073" y="1774140"/>
                </a:lnTo>
                <a:lnTo>
                  <a:pt x="28123" y="1728326"/>
                </a:lnTo>
                <a:lnTo>
                  <a:pt x="19635" y="1681984"/>
                </a:lnTo>
                <a:lnTo>
                  <a:pt x="12633" y="1635138"/>
                </a:lnTo>
                <a:lnTo>
                  <a:pt x="7144" y="1587814"/>
                </a:lnTo>
                <a:lnTo>
                  <a:pt x="3192" y="1540038"/>
                </a:lnTo>
                <a:lnTo>
                  <a:pt x="802" y="1491834"/>
                </a:lnTo>
                <a:lnTo>
                  <a:pt x="0" y="1443228"/>
                </a:lnTo>
                <a:close/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89397" y="4219819"/>
            <a:ext cx="1957705" cy="131508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760"/>
              </a:spcBef>
            </a:pPr>
            <a:r>
              <a:rPr sz="2000" b="1" spc="-20" dirty="0">
                <a:solidFill>
                  <a:srgbClr val="008271"/>
                </a:solidFill>
                <a:latin typeface="Segoe UI Semibold"/>
                <a:cs typeface="Segoe UI Semibold"/>
              </a:rPr>
              <a:t>Poor</a:t>
            </a:r>
            <a:r>
              <a:rPr sz="2000" b="1" spc="-40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000" b="1" spc="-10" dirty="0">
                <a:solidFill>
                  <a:srgbClr val="008271"/>
                </a:solidFill>
                <a:latin typeface="Segoe UI Semibold"/>
                <a:cs typeface="Segoe UI Semibold"/>
              </a:rPr>
              <a:t>access</a:t>
            </a:r>
            <a:endParaRPr sz="2000">
              <a:latin typeface="Segoe UI Semibold"/>
              <a:cs typeface="Segoe UI Semibold"/>
            </a:endParaRPr>
          </a:p>
          <a:p>
            <a:pPr marL="12700" marR="5080" algn="ctr">
              <a:lnSpc>
                <a:spcPct val="100000"/>
              </a:lnSpc>
              <a:spcBef>
                <a:spcPts val="610"/>
              </a:spcBef>
            </a:pPr>
            <a:r>
              <a:rPr sz="1800" spc="-20" dirty="0">
                <a:solidFill>
                  <a:srgbClr val="505050"/>
                </a:solidFill>
                <a:latin typeface="Segoe UI"/>
                <a:cs typeface="Segoe UI"/>
              </a:rPr>
              <a:t>to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the right data </a:t>
            </a:r>
            <a:r>
              <a:rPr sz="1800" spc="-20" dirty="0">
                <a:solidFill>
                  <a:srgbClr val="505050"/>
                </a:solidFill>
                <a:latin typeface="Segoe UI"/>
                <a:cs typeface="Segoe UI"/>
              </a:rPr>
              <a:t>to  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improve  performance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98847" y="4501896"/>
            <a:ext cx="3139440" cy="1591310"/>
          </a:xfrm>
          <a:custGeom>
            <a:avLst/>
            <a:gdLst/>
            <a:ahLst/>
            <a:cxnLst/>
            <a:rect l="l" t="t" r="r" b="b"/>
            <a:pathLst>
              <a:path w="3139440" h="1591310">
                <a:moveTo>
                  <a:pt x="3138297" y="0"/>
                </a:moveTo>
                <a:lnTo>
                  <a:pt x="3138678" y="7492"/>
                </a:lnTo>
                <a:lnTo>
                  <a:pt x="3139058" y="14858"/>
                </a:lnTo>
                <a:lnTo>
                  <a:pt x="3139440" y="22351"/>
                </a:lnTo>
                <a:lnTo>
                  <a:pt x="3138720" y="70312"/>
                </a:lnTo>
                <a:lnTo>
                  <a:pt x="3136575" y="117915"/>
                </a:lnTo>
                <a:lnTo>
                  <a:pt x="3133024" y="165139"/>
                </a:lnTo>
                <a:lnTo>
                  <a:pt x="3128089" y="211964"/>
                </a:lnTo>
                <a:lnTo>
                  <a:pt x="3121791" y="258369"/>
                </a:lnTo>
                <a:lnTo>
                  <a:pt x="3114148" y="304334"/>
                </a:lnTo>
                <a:lnTo>
                  <a:pt x="3105183" y="349838"/>
                </a:lnTo>
                <a:lnTo>
                  <a:pt x="3094915" y="394862"/>
                </a:lnTo>
                <a:lnTo>
                  <a:pt x="3083365" y="439383"/>
                </a:lnTo>
                <a:lnTo>
                  <a:pt x="3070554" y="483382"/>
                </a:lnTo>
                <a:lnTo>
                  <a:pt x="3056503" y="526839"/>
                </a:lnTo>
                <a:lnTo>
                  <a:pt x="3041230" y="569732"/>
                </a:lnTo>
                <a:lnTo>
                  <a:pt x="3024758" y="612042"/>
                </a:lnTo>
                <a:lnTo>
                  <a:pt x="3007107" y="653747"/>
                </a:lnTo>
                <a:lnTo>
                  <a:pt x="2988297" y="694828"/>
                </a:lnTo>
                <a:lnTo>
                  <a:pt x="2968349" y="735263"/>
                </a:lnTo>
                <a:lnTo>
                  <a:pt x="2947283" y="775033"/>
                </a:lnTo>
                <a:lnTo>
                  <a:pt x="2925120" y="814117"/>
                </a:lnTo>
                <a:lnTo>
                  <a:pt x="2901880" y="852493"/>
                </a:lnTo>
                <a:lnTo>
                  <a:pt x="2877585" y="890143"/>
                </a:lnTo>
                <a:lnTo>
                  <a:pt x="2852253" y="927044"/>
                </a:lnTo>
                <a:lnTo>
                  <a:pt x="2825907" y="963177"/>
                </a:lnTo>
                <a:lnTo>
                  <a:pt x="2798566" y="998522"/>
                </a:lnTo>
                <a:lnTo>
                  <a:pt x="2770251" y="1033057"/>
                </a:lnTo>
                <a:lnTo>
                  <a:pt x="2740983" y="1066762"/>
                </a:lnTo>
                <a:lnTo>
                  <a:pt x="2710781" y="1099617"/>
                </a:lnTo>
                <a:lnTo>
                  <a:pt x="2679668" y="1131601"/>
                </a:lnTo>
                <a:lnTo>
                  <a:pt x="2647662" y="1162694"/>
                </a:lnTo>
                <a:lnTo>
                  <a:pt x="2614785" y="1192875"/>
                </a:lnTo>
                <a:lnTo>
                  <a:pt x="2581058" y="1222123"/>
                </a:lnTo>
                <a:lnTo>
                  <a:pt x="2546500" y="1250419"/>
                </a:lnTo>
                <a:lnTo>
                  <a:pt x="2511132" y="1277741"/>
                </a:lnTo>
                <a:lnTo>
                  <a:pt x="2474975" y="1304070"/>
                </a:lnTo>
                <a:lnTo>
                  <a:pt x="2438049" y="1329384"/>
                </a:lnTo>
                <a:lnTo>
                  <a:pt x="2400375" y="1353663"/>
                </a:lnTo>
                <a:lnTo>
                  <a:pt x="2361974" y="1376886"/>
                </a:lnTo>
                <a:lnTo>
                  <a:pt x="2322865" y="1399034"/>
                </a:lnTo>
                <a:lnTo>
                  <a:pt x="2283070" y="1420085"/>
                </a:lnTo>
                <a:lnTo>
                  <a:pt x="2242608" y="1440020"/>
                </a:lnTo>
                <a:lnTo>
                  <a:pt x="2201502" y="1458817"/>
                </a:lnTo>
                <a:lnTo>
                  <a:pt x="2159770" y="1476456"/>
                </a:lnTo>
                <a:lnTo>
                  <a:pt x="2117433" y="1492916"/>
                </a:lnTo>
                <a:lnTo>
                  <a:pt x="2074513" y="1508177"/>
                </a:lnTo>
                <a:lnTo>
                  <a:pt x="2031029" y="1522219"/>
                </a:lnTo>
                <a:lnTo>
                  <a:pt x="1987003" y="1535021"/>
                </a:lnTo>
                <a:lnTo>
                  <a:pt x="1942454" y="1546563"/>
                </a:lnTo>
                <a:lnTo>
                  <a:pt x="1897403" y="1556823"/>
                </a:lnTo>
                <a:lnTo>
                  <a:pt x="1851871" y="1565782"/>
                </a:lnTo>
                <a:lnTo>
                  <a:pt x="1805878" y="1573419"/>
                </a:lnTo>
                <a:lnTo>
                  <a:pt x="1759444" y="1579714"/>
                </a:lnTo>
                <a:lnTo>
                  <a:pt x="1712591" y="1584645"/>
                </a:lnTo>
                <a:lnTo>
                  <a:pt x="1665339" y="1588193"/>
                </a:lnTo>
                <a:lnTo>
                  <a:pt x="1617708" y="1590336"/>
                </a:lnTo>
                <a:lnTo>
                  <a:pt x="1569719" y="1591055"/>
                </a:lnTo>
                <a:lnTo>
                  <a:pt x="1521731" y="1590336"/>
                </a:lnTo>
                <a:lnTo>
                  <a:pt x="1474100" y="1588193"/>
                </a:lnTo>
                <a:lnTo>
                  <a:pt x="1426848" y="1584645"/>
                </a:lnTo>
                <a:lnTo>
                  <a:pt x="1379995" y="1579714"/>
                </a:lnTo>
                <a:lnTo>
                  <a:pt x="1333561" y="1573419"/>
                </a:lnTo>
                <a:lnTo>
                  <a:pt x="1287568" y="1565782"/>
                </a:lnTo>
                <a:lnTo>
                  <a:pt x="1242036" y="1556823"/>
                </a:lnTo>
                <a:lnTo>
                  <a:pt x="1196985" y="1546563"/>
                </a:lnTo>
                <a:lnTo>
                  <a:pt x="1152436" y="1535021"/>
                </a:lnTo>
                <a:lnTo>
                  <a:pt x="1108410" y="1522219"/>
                </a:lnTo>
                <a:lnTo>
                  <a:pt x="1064926" y="1508177"/>
                </a:lnTo>
                <a:lnTo>
                  <a:pt x="1022006" y="1492916"/>
                </a:lnTo>
                <a:lnTo>
                  <a:pt x="979669" y="1476456"/>
                </a:lnTo>
                <a:lnTo>
                  <a:pt x="937937" y="1458817"/>
                </a:lnTo>
                <a:lnTo>
                  <a:pt x="896831" y="1440020"/>
                </a:lnTo>
                <a:lnTo>
                  <a:pt x="856369" y="1420085"/>
                </a:lnTo>
                <a:lnTo>
                  <a:pt x="816574" y="1399034"/>
                </a:lnTo>
                <a:lnTo>
                  <a:pt x="777465" y="1376886"/>
                </a:lnTo>
                <a:lnTo>
                  <a:pt x="739064" y="1353663"/>
                </a:lnTo>
                <a:lnTo>
                  <a:pt x="701390" y="1329384"/>
                </a:lnTo>
                <a:lnTo>
                  <a:pt x="664464" y="1304070"/>
                </a:lnTo>
                <a:lnTo>
                  <a:pt x="628307" y="1277741"/>
                </a:lnTo>
                <a:lnTo>
                  <a:pt x="592939" y="1250419"/>
                </a:lnTo>
                <a:lnTo>
                  <a:pt x="558381" y="1222123"/>
                </a:lnTo>
                <a:lnTo>
                  <a:pt x="524654" y="1192875"/>
                </a:lnTo>
                <a:lnTo>
                  <a:pt x="491777" y="1162694"/>
                </a:lnTo>
                <a:lnTo>
                  <a:pt x="459771" y="1131601"/>
                </a:lnTo>
                <a:lnTo>
                  <a:pt x="428658" y="1099617"/>
                </a:lnTo>
                <a:lnTo>
                  <a:pt x="398456" y="1066762"/>
                </a:lnTo>
                <a:lnTo>
                  <a:pt x="369188" y="1033057"/>
                </a:lnTo>
                <a:lnTo>
                  <a:pt x="340873" y="998522"/>
                </a:lnTo>
                <a:lnTo>
                  <a:pt x="313532" y="963177"/>
                </a:lnTo>
                <a:lnTo>
                  <a:pt x="287186" y="927044"/>
                </a:lnTo>
                <a:lnTo>
                  <a:pt x="261854" y="890143"/>
                </a:lnTo>
                <a:lnTo>
                  <a:pt x="237559" y="852493"/>
                </a:lnTo>
                <a:lnTo>
                  <a:pt x="214319" y="814117"/>
                </a:lnTo>
                <a:lnTo>
                  <a:pt x="192156" y="775033"/>
                </a:lnTo>
                <a:lnTo>
                  <a:pt x="171090" y="735263"/>
                </a:lnTo>
                <a:lnTo>
                  <a:pt x="151142" y="694828"/>
                </a:lnTo>
                <a:lnTo>
                  <a:pt x="132332" y="653747"/>
                </a:lnTo>
                <a:lnTo>
                  <a:pt x="114681" y="612042"/>
                </a:lnTo>
                <a:lnTo>
                  <a:pt x="98209" y="569732"/>
                </a:lnTo>
                <a:lnTo>
                  <a:pt x="82936" y="526839"/>
                </a:lnTo>
                <a:lnTo>
                  <a:pt x="68885" y="483382"/>
                </a:lnTo>
                <a:lnTo>
                  <a:pt x="56074" y="439383"/>
                </a:lnTo>
                <a:lnTo>
                  <a:pt x="44524" y="394862"/>
                </a:lnTo>
                <a:lnTo>
                  <a:pt x="34256" y="349838"/>
                </a:lnTo>
                <a:lnTo>
                  <a:pt x="25291" y="304334"/>
                </a:lnTo>
                <a:lnTo>
                  <a:pt x="17648" y="258369"/>
                </a:lnTo>
                <a:lnTo>
                  <a:pt x="11350" y="211964"/>
                </a:lnTo>
                <a:lnTo>
                  <a:pt x="6415" y="165139"/>
                </a:lnTo>
                <a:lnTo>
                  <a:pt x="2864" y="117915"/>
                </a:lnTo>
                <a:lnTo>
                  <a:pt x="719" y="70312"/>
                </a:lnTo>
                <a:lnTo>
                  <a:pt x="0" y="22351"/>
                </a:lnTo>
                <a:lnTo>
                  <a:pt x="380" y="14858"/>
                </a:lnTo>
                <a:lnTo>
                  <a:pt x="762" y="7492"/>
                </a:lnTo>
                <a:lnTo>
                  <a:pt x="1142" y="0"/>
                </a:lnTo>
              </a:path>
            </a:pathLst>
          </a:custGeom>
          <a:ln w="18288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01896" y="2956560"/>
            <a:ext cx="3133725" cy="1545590"/>
          </a:xfrm>
          <a:custGeom>
            <a:avLst/>
            <a:gdLst/>
            <a:ahLst/>
            <a:cxnLst/>
            <a:rect l="l" t="t" r="r" b="b"/>
            <a:pathLst>
              <a:path w="3133725" h="1545589">
                <a:moveTo>
                  <a:pt x="0" y="1545335"/>
                </a:moveTo>
                <a:lnTo>
                  <a:pt x="6984" y="1407287"/>
                </a:lnTo>
                <a:lnTo>
                  <a:pt x="12502" y="1360071"/>
                </a:lnTo>
                <a:lnTo>
                  <a:pt x="19407" y="1313294"/>
                </a:lnTo>
                <a:lnTo>
                  <a:pt x="27680" y="1266977"/>
                </a:lnTo>
                <a:lnTo>
                  <a:pt x="37299" y="1221139"/>
                </a:lnTo>
                <a:lnTo>
                  <a:pt x="48242" y="1175804"/>
                </a:lnTo>
                <a:lnTo>
                  <a:pt x="60488" y="1130991"/>
                </a:lnTo>
                <a:lnTo>
                  <a:pt x="74017" y="1086723"/>
                </a:lnTo>
                <a:lnTo>
                  <a:pt x="88806" y="1043020"/>
                </a:lnTo>
                <a:lnTo>
                  <a:pt x="104835" y="999904"/>
                </a:lnTo>
                <a:lnTo>
                  <a:pt x="122082" y="957397"/>
                </a:lnTo>
                <a:lnTo>
                  <a:pt x="140526" y="915518"/>
                </a:lnTo>
                <a:lnTo>
                  <a:pt x="160146" y="874291"/>
                </a:lnTo>
                <a:lnTo>
                  <a:pt x="180920" y="833735"/>
                </a:lnTo>
                <a:lnTo>
                  <a:pt x="202827" y="793873"/>
                </a:lnTo>
                <a:lnTo>
                  <a:pt x="225846" y="754725"/>
                </a:lnTo>
                <a:lnTo>
                  <a:pt x="249956" y="716313"/>
                </a:lnTo>
                <a:lnTo>
                  <a:pt x="275135" y="678658"/>
                </a:lnTo>
                <a:lnTo>
                  <a:pt x="301362" y="641781"/>
                </a:lnTo>
                <a:lnTo>
                  <a:pt x="328615" y="605704"/>
                </a:lnTo>
                <a:lnTo>
                  <a:pt x="356875" y="570448"/>
                </a:lnTo>
                <a:lnTo>
                  <a:pt x="386118" y="536034"/>
                </a:lnTo>
                <a:lnTo>
                  <a:pt x="416324" y="502483"/>
                </a:lnTo>
                <a:lnTo>
                  <a:pt x="447472" y="469817"/>
                </a:lnTo>
                <a:lnTo>
                  <a:pt x="479541" y="438058"/>
                </a:lnTo>
                <a:lnTo>
                  <a:pt x="512508" y="407225"/>
                </a:lnTo>
                <a:lnTo>
                  <a:pt x="546353" y="377341"/>
                </a:lnTo>
                <a:lnTo>
                  <a:pt x="581055" y="348427"/>
                </a:lnTo>
                <a:lnTo>
                  <a:pt x="616592" y="320503"/>
                </a:lnTo>
                <a:lnTo>
                  <a:pt x="652943" y="293593"/>
                </a:lnTo>
                <a:lnTo>
                  <a:pt x="690087" y="267716"/>
                </a:lnTo>
                <a:lnTo>
                  <a:pt x="728002" y="242893"/>
                </a:lnTo>
                <a:lnTo>
                  <a:pt x="766668" y="219147"/>
                </a:lnTo>
                <a:lnTo>
                  <a:pt x="806062" y="196499"/>
                </a:lnTo>
                <a:lnTo>
                  <a:pt x="846164" y="174969"/>
                </a:lnTo>
                <a:lnTo>
                  <a:pt x="886952" y="154579"/>
                </a:lnTo>
                <a:lnTo>
                  <a:pt x="928406" y="135350"/>
                </a:lnTo>
                <a:lnTo>
                  <a:pt x="970503" y="117304"/>
                </a:lnTo>
                <a:lnTo>
                  <a:pt x="1013222" y="100462"/>
                </a:lnTo>
                <a:lnTo>
                  <a:pt x="1056543" y="84845"/>
                </a:lnTo>
                <a:lnTo>
                  <a:pt x="1100444" y="70474"/>
                </a:lnTo>
                <a:lnTo>
                  <a:pt x="1144904" y="57371"/>
                </a:lnTo>
                <a:lnTo>
                  <a:pt x="1189901" y="45557"/>
                </a:lnTo>
                <a:lnTo>
                  <a:pt x="1235414" y="35053"/>
                </a:lnTo>
                <a:lnTo>
                  <a:pt x="1281422" y="25881"/>
                </a:lnTo>
                <a:lnTo>
                  <a:pt x="1327904" y="18061"/>
                </a:lnTo>
                <a:lnTo>
                  <a:pt x="1374838" y="11616"/>
                </a:lnTo>
                <a:lnTo>
                  <a:pt x="1422203" y="6566"/>
                </a:lnTo>
                <a:lnTo>
                  <a:pt x="1469978" y="2932"/>
                </a:lnTo>
                <a:lnTo>
                  <a:pt x="1518141" y="736"/>
                </a:lnTo>
                <a:lnTo>
                  <a:pt x="1566671" y="0"/>
                </a:lnTo>
                <a:lnTo>
                  <a:pt x="1615202" y="736"/>
                </a:lnTo>
                <a:lnTo>
                  <a:pt x="1663365" y="2932"/>
                </a:lnTo>
                <a:lnTo>
                  <a:pt x="1711140" y="6566"/>
                </a:lnTo>
                <a:lnTo>
                  <a:pt x="1758505" y="11616"/>
                </a:lnTo>
                <a:lnTo>
                  <a:pt x="1805439" y="18061"/>
                </a:lnTo>
                <a:lnTo>
                  <a:pt x="1851921" y="25881"/>
                </a:lnTo>
                <a:lnTo>
                  <a:pt x="1897929" y="35053"/>
                </a:lnTo>
                <a:lnTo>
                  <a:pt x="1943442" y="45557"/>
                </a:lnTo>
                <a:lnTo>
                  <a:pt x="1988439" y="57371"/>
                </a:lnTo>
                <a:lnTo>
                  <a:pt x="2032899" y="70474"/>
                </a:lnTo>
                <a:lnTo>
                  <a:pt x="2076800" y="84845"/>
                </a:lnTo>
                <a:lnTo>
                  <a:pt x="2120121" y="100462"/>
                </a:lnTo>
                <a:lnTo>
                  <a:pt x="2162840" y="117304"/>
                </a:lnTo>
                <a:lnTo>
                  <a:pt x="2204937" y="135350"/>
                </a:lnTo>
                <a:lnTo>
                  <a:pt x="2246391" y="154579"/>
                </a:lnTo>
                <a:lnTo>
                  <a:pt x="2287179" y="174969"/>
                </a:lnTo>
                <a:lnTo>
                  <a:pt x="2327281" y="196499"/>
                </a:lnTo>
                <a:lnTo>
                  <a:pt x="2366675" y="219147"/>
                </a:lnTo>
                <a:lnTo>
                  <a:pt x="2405341" y="242893"/>
                </a:lnTo>
                <a:lnTo>
                  <a:pt x="2443256" y="267715"/>
                </a:lnTo>
                <a:lnTo>
                  <a:pt x="2480400" y="293593"/>
                </a:lnTo>
                <a:lnTo>
                  <a:pt x="2516751" y="320503"/>
                </a:lnTo>
                <a:lnTo>
                  <a:pt x="2552288" y="348427"/>
                </a:lnTo>
                <a:lnTo>
                  <a:pt x="2586990" y="377341"/>
                </a:lnTo>
                <a:lnTo>
                  <a:pt x="2620835" y="407225"/>
                </a:lnTo>
                <a:lnTo>
                  <a:pt x="2653802" y="438058"/>
                </a:lnTo>
                <a:lnTo>
                  <a:pt x="2685871" y="469817"/>
                </a:lnTo>
                <a:lnTo>
                  <a:pt x="2717019" y="502483"/>
                </a:lnTo>
                <a:lnTo>
                  <a:pt x="2747225" y="536034"/>
                </a:lnTo>
                <a:lnTo>
                  <a:pt x="2776468" y="570448"/>
                </a:lnTo>
                <a:lnTo>
                  <a:pt x="2804728" y="605704"/>
                </a:lnTo>
                <a:lnTo>
                  <a:pt x="2831981" y="641781"/>
                </a:lnTo>
                <a:lnTo>
                  <a:pt x="2858208" y="678658"/>
                </a:lnTo>
                <a:lnTo>
                  <a:pt x="2883387" y="716313"/>
                </a:lnTo>
                <a:lnTo>
                  <a:pt x="2907497" y="754725"/>
                </a:lnTo>
                <a:lnTo>
                  <a:pt x="2930516" y="793873"/>
                </a:lnTo>
                <a:lnTo>
                  <a:pt x="2952423" y="833735"/>
                </a:lnTo>
                <a:lnTo>
                  <a:pt x="2973197" y="874291"/>
                </a:lnTo>
                <a:lnTo>
                  <a:pt x="2992817" y="915518"/>
                </a:lnTo>
                <a:lnTo>
                  <a:pt x="3011261" y="957397"/>
                </a:lnTo>
                <a:lnTo>
                  <a:pt x="3028508" y="999904"/>
                </a:lnTo>
                <a:lnTo>
                  <a:pt x="3044537" y="1043020"/>
                </a:lnTo>
                <a:lnTo>
                  <a:pt x="3059326" y="1086723"/>
                </a:lnTo>
                <a:lnTo>
                  <a:pt x="3072855" y="1130991"/>
                </a:lnTo>
                <a:lnTo>
                  <a:pt x="3085101" y="1175804"/>
                </a:lnTo>
                <a:lnTo>
                  <a:pt x="3096044" y="1221139"/>
                </a:lnTo>
                <a:lnTo>
                  <a:pt x="3105663" y="1266977"/>
                </a:lnTo>
                <a:lnTo>
                  <a:pt x="3113936" y="1313294"/>
                </a:lnTo>
                <a:lnTo>
                  <a:pt x="3120841" y="1360071"/>
                </a:lnTo>
                <a:lnTo>
                  <a:pt x="3126358" y="1407287"/>
                </a:lnTo>
                <a:lnTo>
                  <a:pt x="3133344" y="1545335"/>
                </a:lnTo>
              </a:path>
            </a:pathLst>
          </a:custGeom>
          <a:ln w="1828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17870" y="3607308"/>
            <a:ext cx="511809" cy="443230"/>
          </a:xfrm>
          <a:custGeom>
            <a:avLst/>
            <a:gdLst/>
            <a:ahLst/>
            <a:cxnLst/>
            <a:rect l="l" t="t" r="r" b="b"/>
            <a:pathLst>
              <a:path w="511810" h="443229">
                <a:moveTo>
                  <a:pt x="511301" y="133477"/>
                </a:moveTo>
                <a:lnTo>
                  <a:pt x="511301" y="77456"/>
                </a:lnTo>
                <a:lnTo>
                  <a:pt x="511301" y="48688"/>
                </a:lnTo>
                <a:lnTo>
                  <a:pt x="511301" y="38090"/>
                </a:lnTo>
                <a:lnTo>
                  <a:pt x="511301" y="36576"/>
                </a:lnTo>
                <a:lnTo>
                  <a:pt x="456015" y="36576"/>
                </a:lnTo>
                <a:lnTo>
                  <a:pt x="427624" y="36576"/>
                </a:lnTo>
                <a:lnTo>
                  <a:pt x="417165" y="36576"/>
                </a:lnTo>
                <a:lnTo>
                  <a:pt x="415670" y="36576"/>
                </a:lnTo>
                <a:lnTo>
                  <a:pt x="409378" y="36244"/>
                </a:lnTo>
                <a:lnTo>
                  <a:pt x="358139" y="30226"/>
                </a:lnTo>
                <a:lnTo>
                  <a:pt x="321500" y="13303"/>
                </a:lnTo>
                <a:lnTo>
                  <a:pt x="298561" y="4044"/>
                </a:lnTo>
                <a:lnTo>
                  <a:pt x="275335" y="0"/>
                </a:lnTo>
                <a:lnTo>
                  <a:pt x="237110" y="0"/>
                </a:lnTo>
                <a:lnTo>
                  <a:pt x="182610" y="0"/>
                </a:lnTo>
                <a:lnTo>
                  <a:pt x="133800" y="0"/>
                </a:lnTo>
                <a:lnTo>
                  <a:pt x="112649" y="0"/>
                </a:lnTo>
                <a:lnTo>
                  <a:pt x="109785" y="25"/>
                </a:lnTo>
                <a:lnTo>
                  <a:pt x="72770" y="17526"/>
                </a:lnTo>
                <a:lnTo>
                  <a:pt x="31287" y="136909"/>
                </a:lnTo>
                <a:lnTo>
                  <a:pt x="9985" y="198215"/>
                </a:lnTo>
                <a:lnTo>
                  <a:pt x="2137" y="220801"/>
                </a:lnTo>
                <a:lnTo>
                  <a:pt x="1015" y="224028"/>
                </a:lnTo>
                <a:lnTo>
                  <a:pt x="436" y="228427"/>
                </a:lnTo>
                <a:lnTo>
                  <a:pt x="0" y="238934"/>
                </a:lnTo>
                <a:lnTo>
                  <a:pt x="1658" y="251513"/>
                </a:lnTo>
                <a:lnTo>
                  <a:pt x="29717" y="274828"/>
                </a:lnTo>
                <a:lnTo>
                  <a:pt x="110849" y="274828"/>
                </a:lnTo>
                <a:lnTo>
                  <a:pt x="152511" y="274828"/>
                </a:lnTo>
                <a:lnTo>
                  <a:pt x="167860" y="274828"/>
                </a:lnTo>
                <a:lnTo>
                  <a:pt x="170052" y="274828"/>
                </a:lnTo>
                <a:lnTo>
                  <a:pt x="170168" y="280056"/>
                </a:lnTo>
                <a:lnTo>
                  <a:pt x="163702" y="322580"/>
                </a:lnTo>
                <a:lnTo>
                  <a:pt x="149701" y="353520"/>
                </a:lnTo>
                <a:lnTo>
                  <a:pt x="142593" y="370353"/>
                </a:lnTo>
                <a:lnTo>
                  <a:pt x="138175" y="384556"/>
                </a:lnTo>
                <a:lnTo>
                  <a:pt x="136503" y="398121"/>
                </a:lnTo>
                <a:lnTo>
                  <a:pt x="135747" y="414686"/>
                </a:lnTo>
                <a:lnTo>
                  <a:pt x="138586" y="430061"/>
                </a:lnTo>
                <a:lnTo>
                  <a:pt x="147700" y="440055"/>
                </a:lnTo>
                <a:lnTo>
                  <a:pt x="160075" y="442696"/>
                </a:lnTo>
                <a:lnTo>
                  <a:pt x="170211" y="440705"/>
                </a:lnTo>
                <a:lnTo>
                  <a:pt x="277302" y="337998"/>
                </a:lnTo>
                <a:lnTo>
                  <a:pt x="327485" y="288004"/>
                </a:lnTo>
                <a:lnTo>
                  <a:pt x="345973" y="269585"/>
                </a:lnTo>
                <a:lnTo>
                  <a:pt x="348614" y="266954"/>
                </a:lnTo>
                <a:lnTo>
                  <a:pt x="386968" y="243078"/>
                </a:lnTo>
                <a:lnTo>
                  <a:pt x="457469" y="240299"/>
                </a:lnTo>
                <a:lnTo>
                  <a:pt x="511301" y="239903"/>
                </a:lnTo>
                <a:lnTo>
                  <a:pt x="511301" y="133477"/>
                </a:lnTo>
                <a:close/>
              </a:path>
            </a:pathLst>
          </a:custGeom>
          <a:ln w="15240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30740" y="1815083"/>
            <a:ext cx="0" cy="1174115"/>
          </a:xfrm>
          <a:custGeom>
            <a:avLst/>
            <a:gdLst/>
            <a:ahLst/>
            <a:cxnLst/>
            <a:rect l="l" t="t" r="r" b="b"/>
            <a:pathLst>
              <a:path h="1174114">
                <a:moveTo>
                  <a:pt x="0" y="0"/>
                </a:moveTo>
                <a:lnTo>
                  <a:pt x="0" y="1173988"/>
                </a:lnTo>
              </a:path>
            </a:pathLst>
          </a:custGeom>
          <a:ln w="9144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76816" y="1551432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19488" y="1594103"/>
            <a:ext cx="219455" cy="21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96656" y="3093720"/>
            <a:ext cx="2886710" cy="2886710"/>
          </a:xfrm>
          <a:custGeom>
            <a:avLst/>
            <a:gdLst/>
            <a:ahLst/>
            <a:cxnLst/>
            <a:rect l="l" t="t" r="r" b="b"/>
            <a:pathLst>
              <a:path w="2886709" h="2886710">
                <a:moveTo>
                  <a:pt x="1443227" y="0"/>
                </a:moveTo>
                <a:lnTo>
                  <a:pt x="1394621" y="803"/>
                </a:lnTo>
                <a:lnTo>
                  <a:pt x="1346417" y="3195"/>
                </a:lnTo>
                <a:lnTo>
                  <a:pt x="1298641" y="7152"/>
                </a:lnTo>
                <a:lnTo>
                  <a:pt x="1251317" y="12648"/>
                </a:lnTo>
                <a:lnTo>
                  <a:pt x="1204471" y="19658"/>
                </a:lnTo>
                <a:lnTo>
                  <a:pt x="1158129" y="28156"/>
                </a:lnTo>
                <a:lnTo>
                  <a:pt x="1112315" y="38117"/>
                </a:lnTo>
                <a:lnTo>
                  <a:pt x="1067055" y="49517"/>
                </a:lnTo>
                <a:lnTo>
                  <a:pt x="1022374" y="62328"/>
                </a:lnTo>
                <a:lnTo>
                  <a:pt x="978298" y="76528"/>
                </a:lnTo>
                <a:lnTo>
                  <a:pt x="934851" y="92089"/>
                </a:lnTo>
                <a:lnTo>
                  <a:pt x="892059" y="108988"/>
                </a:lnTo>
                <a:lnTo>
                  <a:pt x="849948" y="127198"/>
                </a:lnTo>
                <a:lnTo>
                  <a:pt x="808541" y="146694"/>
                </a:lnTo>
                <a:lnTo>
                  <a:pt x="767866" y="167452"/>
                </a:lnTo>
                <a:lnTo>
                  <a:pt x="727946" y="189446"/>
                </a:lnTo>
                <a:lnTo>
                  <a:pt x="688808" y="212650"/>
                </a:lnTo>
                <a:lnTo>
                  <a:pt x="650476" y="237039"/>
                </a:lnTo>
                <a:lnTo>
                  <a:pt x="612975" y="262589"/>
                </a:lnTo>
                <a:lnTo>
                  <a:pt x="576332" y="289273"/>
                </a:lnTo>
                <a:lnTo>
                  <a:pt x="540571" y="317067"/>
                </a:lnTo>
                <a:lnTo>
                  <a:pt x="505717" y="345945"/>
                </a:lnTo>
                <a:lnTo>
                  <a:pt x="471796" y="375883"/>
                </a:lnTo>
                <a:lnTo>
                  <a:pt x="438833" y="406854"/>
                </a:lnTo>
                <a:lnTo>
                  <a:pt x="406854" y="438833"/>
                </a:lnTo>
                <a:lnTo>
                  <a:pt x="375883" y="471796"/>
                </a:lnTo>
                <a:lnTo>
                  <a:pt x="345945" y="505717"/>
                </a:lnTo>
                <a:lnTo>
                  <a:pt x="317067" y="540571"/>
                </a:lnTo>
                <a:lnTo>
                  <a:pt x="289273" y="576332"/>
                </a:lnTo>
                <a:lnTo>
                  <a:pt x="262589" y="612975"/>
                </a:lnTo>
                <a:lnTo>
                  <a:pt x="237039" y="650476"/>
                </a:lnTo>
                <a:lnTo>
                  <a:pt x="212650" y="688808"/>
                </a:lnTo>
                <a:lnTo>
                  <a:pt x="189446" y="727946"/>
                </a:lnTo>
                <a:lnTo>
                  <a:pt x="167452" y="767866"/>
                </a:lnTo>
                <a:lnTo>
                  <a:pt x="146694" y="808541"/>
                </a:lnTo>
                <a:lnTo>
                  <a:pt x="127198" y="849948"/>
                </a:lnTo>
                <a:lnTo>
                  <a:pt x="108988" y="892059"/>
                </a:lnTo>
                <a:lnTo>
                  <a:pt x="92089" y="934851"/>
                </a:lnTo>
                <a:lnTo>
                  <a:pt x="76528" y="978298"/>
                </a:lnTo>
                <a:lnTo>
                  <a:pt x="62328" y="1022374"/>
                </a:lnTo>
                <a:lnTo>
                  <a:pt x="49517" y="1067055"/>
                </a:lnTo>
                <a:lnTo>
                  <a:pt x="38117" y="1112315"/>
                </a:lnTo>
                <a:lnTo>
                  <a:pt x="28156" y="1158129"/>
                </a:lnTo>
                <a:lnTo>
                  <a:pt x="19658" y="1204471"/>
                </a:lnTo>
                <a:lnTo>
                  <a:pt x="12648" y="1251317"/>
                </a:lnTo>
                <a:lnTo>
                  <a:pt x="7152" y="1298641"/>
                </a:lnTo>
                <a:lnTo>
                  <a:pt x="3195" y="1346417"/>
                </a:lnTo>
                <a:lnTo>
                  <a:pt x="803" y="1394621"/>
                </a:lnTo>
                <a:lnTo>
                  <a:pt x="0" y="1443227"/>
                </a:lnTo>
                <a:lnTo>
                  <a:pt x="803" y="1491834"/>
                </a:lnTo>
                <a:lnTo>
                  <a:pt x="3195" y="1540038"/>
                </a:lnTo>
                <a:lnTo>
                  <a:pt x="7152" y="1587814"/>
                </a:lnTo>
                <a:lnTo>
                  <a:pt x="12648" y="1635138"/>
                </a:lnTo>
                <a:lnTo>
                  <a:pt x="19658" y="1681984"/>
                </a:lnTo>
                <a:lnTo>
                  <a:pt x="28156" y="1728326"/>
                </a:lnTo>
                <a:lnTo>
                  <a:pt x="38117" y="1774140"/>
                </a:lnTo>
                <a:lnTo>
                  <a:pt x="49517" y="1819400"/>
                </a:lnTo>
                <a:lnTo>
                  <a:pt x="62328" y="1864081"/>
                </a:lnTo>
                <a:lnTo>
                  <a:pt x="76528" y="1908157"/>
                </a:lnTo>
                <a:lnTo>
                  <a:pt x="92089" y="1951604"/>
                </a:lnTo>
                <a:lnTo>
                  <a:pt x="108988" y="1994396"/>
                </a:lnTo>
                <a:lnTo>
                  <a:pt x="127198" y="2036507"/>
                </a:lnTo>
                <a:lnTo>
                  <a:pt x="146694" y="2077914"/>
                </a:lnTo>
                <a:lnTo>
                  <a:pt x="167452" y="2118589"/>
                </a:lnTo>
                <a:lnTo>
                  <a:pt x="189446" y="2158509"/>
                </a:lnTo>
                <a:lnTo>
                  <a:pt x="212650" y="2197647"/>
                </a:lnTo>
                <a:lnTo>
                  <a:pt x="237039" y="2235979"/>
                </a:lnTo>
                <a:lnTo>
                  <a:pt x="262589" y="2273480"/>
                </a:lnTo>
                <a:lnTo>
                  <a:pt x="289273" y="2310123"/>
                </a:lnTo>
                <a:lnTo>
                  <a:pt x="317067" y="2345884"/>
                </a:lnTo>
                <a:lnTo>
                  <a:pt x="345945" y="2380738"/>
                </a:lnTo>
                <a:lnTo>
                  <a:pt x="375883" y="2414659"/>
                </a:lnTo>
                <a:lnTo>
                  <a:pt x="406854" y="2447622"/>
                </a:lnTo>
                <a:lnTo>
                  <a:pt x="438833" y="2479601"/>
                </a:lnTo>
                <a:lnTo>
                  <a:pt x="471796" y="2510572"/>
                </a:lnTo>
                <a:lnTo>
                  <a:pt x="505717" y="2540510"/>
                </a:lnTo>
                <a:lnTo>
                  <a:pt x="540571" y="2569388"/>
                </a:lnTo>
                <a:lnTo>
                  <a:pt x="576332" y="2597182"/>
                </a:lnTo>
                <a:lnTo>
                  <a:pt x="612975" y="2623866"/>
                </a:lnTo>
                <a:lnTo>
                  <a:pt x="650476" y="2649416"/>
                </a:lnTo>
                <a:lnTo>
                  <a:pt x="688808" y="2673805"/>
                </a:lnTo>
                <a:lnTo>
                  <a:pt x="727946" y="2697009"/>
                </a:lnTo>
                <a:lnTo>
                  <a:pt x="767866" y="2719003"/>
                </a:lnTo>
                <a:lnTo>
                  <a:pt x="808541" y="2739761"/>
                </a:lnTo>
                <a:lnTo>
                  <a:pt x="849948" y="2759257"/>
                </a:lnTo>
                <a:lnTo>
                  <a:pt x="892059" y="2777467"/>
                </a:lnTo>
                <a:lnTo>
                  <a:pt x="934851" y="2794366"/>
                </a:lnTo>
                <a:lnTo>
                  <a:pt x="978298" y="2809927"/>
                </a:lnTo>
                <a:lnTo>
                  <a:pt x="1022374" y="2824127"/>
                </a:lnTo>
                <a:lnTo>
                  <a:pt x="1067055" y="2836938"/>
                </a:lnTo>
                <a:lnTo>
                  <a:pt x="1112315" y="2848338"/>
                </a:lnTo>
                <a:lnTo>
                  <a:pt x="1158129" y="2858299"/>
                </a:lnTo>
                <a:lnTo>
                  <a:pt x="1204471" y="2866797"/>
                </a:lnTo>
                <a:lnTo>
                  <a:pt x="1251317" y="2873807"/>
                </a:lnTo>
                <a:lnTo>
                  <a:pt x="1298641" y="2879303"/>
                </a:lnTo>
                <a:lnTo>
                  <a:pt x="1346417" y="2883260"/>
                </a:lnTo>
                <a:lnTo>
                  <a:pt x="1394621" y="2885652"/>
                </a:lnTo>
                <a:lnTo>
                  <a:pt x="1443227" y="2886455"/>
                </a:lnTo>
                <a:lnTo>
                  <a:pt x="1491834" y="2885652"/>
                </a:lnTo>
                <a:lnTo>
                  <a:pt x="1540038" y="2883260"/>
                </a:lnTo>
                <a:lnTo>
                  <a:pt x="1587814" y="2879303"/>
                </a:lnTo>
                <a:lnTo>
                  <a:pt x="1635138" y="2873807"/>
                </a:lnTo>
                <a:lnTo>
                  <a:pt x="1681984" y="2866797"/>
                </a:lnTo>
                <a:lnTo>
                  <a:pt x="1728326" y="2858299"/>
                </a:lnTo>
                <a:lnTo>
                  <a:pt x="1774140" y="2848338"/>
                </a:lnTo>
                <a:lnTo>
                  <a:pt x="1819400" y="2836938"/>
                </a:lnTo>
                <a:lnTo>
                  <a:pt x="1864081" y="2824127"/>
                </a:lnTo>
                <a:lnTo>
                  <a:pt x="1908157" y="2809927"/>
                </a:lnTo>
                <a:lnTo>
                  <a:pt x="1951604" y="2794366"/>
                </a:lnTo>
                <a:lnTo>
                  <a:pt x="1994396" y="2777467"/>
                </a:lnTo>
                <a:lnTo>
                  <a:pt x="2036507" y="2759257"/>
                </a:lnTo>
                <a:lnTo>
                  <a:pt x="2077914" y="2739761"/>
                </a:lnTo>
                <a:lnTo>
                  <a:pt x="2118589" y="2719003"/>
                </a:lnTo>
                <a:lnTo>
                  <a:pt x="2158509" y="2697009"/>
                </a:lnTo>
                <a:lnTo>
                  <a:pt x="2197647" y="2673805"/>
                </a:lnTo>
                <a:lnTo>
                  <a:pt x="2235979" y="2649416"/>
                </a:lnTo>
                <a:lnTo>
                  <a:pt x="2273480" y="2623866"/>
                </a:lnTo>
                <a:lnTo>
                  <a:pt x="2310123" y="2597182"/>
                </a:lnTo>
                <a:lnTo>
                  <a:pt x="2345884" y="2569388"/>
                </a:lnTo>
                <a:lnTo>
                  <a:pt x="2380738" y="2540510"/>
                </a:lnTo>
                <a:lnTo>
                  <a:pt x="2414659" y="2510572"/>
                </a:lnTo>
                <a:lnTo>
                  <a:pt x="2447622" y="2479601"/>
                </a:lnTo>
                <a:lnTo>
                  <a:pt x="2479601" y="2447622"/>
                </a:lnTo>
                <a:lnTo>
                  <a:pt x="2510572" y="2414659"/>
                </a:lnTo>
                <a:lnTo>
                  <a:pt x="2540510" y="2380738"/>
                </a:lnTo>
                <a:lnTo>
                  <a:pt x="2569388" y="2345884"/>
                </a:lnTo>
                <a:lnTo>
                  <a:pt x="2597182" y="2310123"/>
                </a:lnTo>
                <a:lnTo>
                  <a:pt x="2623866" y="2273480"/>
                </a:lnTo>
                <a:lnTo>
                  <a:pt x="2649416" y="2235979"/>
                </a:lnTo>
                <a:lnTo>
                  <a:pt x="2673805" y="2197647"/>
                </a:lnTo>
                <a:lnTo>
                  <a:pt x="2697009" y="2158509"/>
                </a:lnTo>
                <a:lnTo>
                  <a:pt x="2719003" y="2118589"/>
                </a:lnTo>
                <a:lnTo>
                  <a:pt x="2739761" y="2077914"/>
                </a:lnTo>
                <a:lnTo>
                  <a:pt x="2759257" y="2036507"/>
                </a:lnTo>
                <a:lnTo>
                  <a:pt x="2777467" y="1994396"/>
                </a:lnTo>
                <a:lnTo>
                  <a:pt x="2794366" y="1951604"/>
                </a:lnTo>
                <a:lnTo>
                  <a:pt x="2809927" y="1908157"/>
                </a:lnTo>
                <a:lnTo>
                  <a:pt x="2824127" y="1864081"/>
                </a:lnTo>
                <a:lnTo>
                  <a:pt x="2836938" y="1819400"/>
                </a:lnTo>
                <a:lnTo>
                  <a:pt x="2848338" y="1774140"/>
                </a:lnTo>
                <a:lnTo>
                  <a:pt x="2858299" y="1728326"/>
                </a:lnTo>
                <a:lnTo>
                  <a:pt x="2866797" y="1681984"/>
                </a:lnTo>
                <a:lnTo>
                  <a:pt x="2873807" y="1635138"/>
                </a:lnTo>
                <a:lnTo>
                  <a:pt x="2879303" y="1587814"/>
                </a:lnTo>
                <a:lnTo>
                  <a:pt x="2883260" y="1540038"/>
                </a:lnTo>
                <a:lnTo>
                  <a:pt x="2885652" y="1491834"/>
                </a:lnTo>
                <a:lnTo>
                  <a:pt x="2886455" y="1443227"/>
                </a:lnTo>
                <a:lnTo>
                  <a:pt x="2885652" y="1394621"/>
                </a:lnTo>
                <a:lnTo>
                  <a:pt x="2883260" y="1346417"/>
                </a:lnTo>
                <a:lnTo>
                  <a:pt x="2879303" y="1298641"/>
                </a:lnTo>
                <a:lnTo>
                  <a:pt x="2873807" y="1251317"/>
                </a:lnTo>
                <a:lnTo>
                  <a:pt x="2866797" y="1204471"/>
                </a:lnTo>
                <a:lnTo>
                  <a:pt x="2858299" y="1158129"/>
                </a:lnTo>
                <a:lnTo>
                  <a:pt x="2848338" y="1112315"/>
                </a:lnTo>
                <a:lnTo>
                  <a:pt x="2836938" y="1067055"/>
                </a:lnTo>
                <a:lnTo>
                  <a:pt x="2824127" y="1022374"/>
                </a:lnTo>
                <a:lnTo>
                  <a:pt x="2809927" y="978298"/>
                </a:lnTo>
                <a:lnTo>
                  <a:pt x="2794366" y="934851"/>
                </a:lnTo>
                <a:lnTo>
                  <a:pt x="2777467" y="892059"/>
                </a:lnTo>
                <a:lnTo>
                  <a:pt x="2759257" y="849948"/>
                </a:lnTo>
                <a:lnTo>
                  <a:pt x="2739761" y="808541"/>
                </a:lnTo>
                <a:lnTo>
                  <a:pt x="2719003" y="767866"/>
                </a:lnTo>
                <a:lnTo>
                  <a:pt x="2697009" y="727946"/>
                </a:lnTo>
                <a:lnTo>
                  <a:pt x="2673805" y="688808"/>
                </a:lnTo>
                <a:lnTo>
                  <a:pt x="2649416" y="650476"/>
                </a:lnTo>
                <a:lnTo>
                  <a:pt x="2623866" y="612975"/>
                </a:lnTo>
                <a:lnTo>
                  <a:pt x="2597182" y="576332"/>
                </a:lnTo>
                <a:lnTo>
                  <a:pt x="2569388" y="540571"/>
                </a:lnTo>
                <a:lnTo>
                  <a:pt x="2540510" y="505717"/>
                </a:lnTo>
                <a:lnTo>
                  <a:pt x="2510572" y="471796"/>
                </a:lnTo>
                <a:lnTo>
                  <a:pt x="2479601" y="438833"/>
                </a:lnTo>
                <a:lnTo>
                  <a:pt x="2447622" y="406854"/>
                </a:lnTo>
                <a:lnTo>
                  <a:pt x="2414659" y="375883"/>
                </a:lnTo>
                <a:lnTo>
                  <a:pt x="2380738" y="345945"/>
                </a:lnTo>
                <a:lnTo>
                  <a:pt x="2345884" y="317067"/>
                </a:lnTo>
                <a:lnTo>
                  <a:pt x="2310123" y="289273"/>
                </a:lnTo>
                <a:lnTo>
                  <a:pt x="2273480" y="262589"/>
                </a:lnTo>
                <a:lnTo>
                  <a:pt x="2235979" y="237039"/>
                </a:lnTo>
                <a:lnTo>
                  <a:pt x="2197647" y="212650"/>
                </a:lnTo>
                <a:lnTo>
                  <a:pt x="2158509" y="189446"/>
                </a:lnTo>
                <a:lnTo>
                  <a:pt x="2118589" y="167452"/>
                </a:lnTo>
                <a:lnTo>
                  <a:pt x="2077914" y="146694"/>
                </a:lnTo>
                <a:lnTo>
                  <a:pt x="2036507" y="127198"/>
                </a:lnTo>
                <a:lnTo>
                  <a:pt x="1994396" y="108988"/>
                </a:lnTo>
                <a:lnTo>
                  <a:pt x="1951604" y="92089"/>
                </a:lnTo>
                <a:lnTo>
                  <a:pt x="1908157" y="76528"/>
                </a:lnTo>
                <a:lnTo>
                  <a:pt x="1864081" y="62328"/>
                </a:lnTo>
                <a:lnTo>
                  <a:pt x="1819400" y="49517"/>
                </a:lnTo>
                <a:lnTo>
                  <a:pt x="1774140" y="38117"/>
                </a:lnTo>
                <a:lnTo>
                  <a:pt x="1728326" y="28156"/>
                </a:lnTo>
                <a:lnTo>
                  <a:pt x="1681984" y="19658"/>
                </a:lnTo>
                <a:lnTo>
                  <a:pt x="1635138" y="12648"/>
                </a:lnTo>
                <a:lnTo>
                  <a:pt x="1587814" y="7152"/>
                </a:lnTo>
                <a:lnTo>
                  <a:pt x="1540038" y="3195"/>
                </a:lnTo>
                <a:lnTo>
                  <a:pt x="1491834" y="803"/>
                </a:lnTo>
                <a:lnTo>
                  <a:pt x="144322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96656" y="3093720"/>
            <a:ext cx="2886710" cy="2886710"/>
          </a:xfrm>
          <a:custGeom>
            <a:avLst/>
            <a:gdLst/>
            <a:ahLst/>
            <a:cxnLst/>
            <a:rect l="l" t="t" r="r" b="b"/>
            <a:pathLst>
              <a:path w="2886709" h="2886710">
                <a:moveTo>
                  <a:pt x="0" y="1443227"/>
                </a:moveTo>
                <a:lnTo>
                  <a:pt x="803" y="1394621"/>
                </a:lnTo>
                <a:lnTo>
                  <a:pt x="3195" y="1346417"/>
                </a:lnTo>
                <a:lnTo>
                  <a:pt x="7152" y="1298641"/>
                </a:lnTo>
                <a:lnTo>
                  <a:pt x="12648" y="1251317"/>
                </a:lnTo>
                <a:lnTo>
                  <a:pt x="19658" y="1204471"/>
                </a:lnTo>
                <a:lnTo>
                  <a:pt x="28156" y="1158129"/>
                </a:lnTo>
                <a:lnTo>
                  <a:pt x="38117" y="1112315"/>
                </a:lnTo>
                <a:lnTo>
                  <a:pt x="49517" y="1067055"/>
                </a:lnTo>
                <a:lnTo>
                  <a:pt x="62328" y="1022374"/>
                </a:lnTo>
                <a:lnTo>
                  <a:pt x="76528" y="978298"/>
                </a:lnTo>
                <a:lnTo>
                  <a:pt x="92089" y="934851"/>
                </a:lnTo>
                <a:lnTo>
                  <a:pt x="108988" y="892059"/>
                </a:lnTo>
                <a:lnTo>
                  <a:pt x="127198" y="849948"/>
                </a:lnTo>
                <a:lnTo>
                  <a:pt x="146694" y="808541"/>
                </a:lnTo>
                <a:lnTo>
                  <a:pt x="167452" y="767866"/>
                </a:lnTo>
                <a:lnTo>
                  <a:pt x="189446" y="727946"/>
                </a:lnTo>
                <a:lnTo>
                  <a:pt x="212650" y="688808"/>
                </a:lnTo>
                <a:lnTo>
                  <a:pt x="237039" y="650476"/>
                </a:lnTo>
                <a:lnTo>
                  <a:pt x="262589" y="612975"/>
                </a:lnTo>
                <a:lnTo>
                  <a:pt x="289273" y="576332"/>
                </a:lnTo>
                <a:lnTo>
                  <a:pt x="317067" y="540571"/>
                </a:lnTo>
                <a:lnTo>
                  <a:pt x="345945" y="505717"/>
                </a:lnTo>
                <a:lnTo>
                  <a:pt x="375883" y="471796"/>
                </a:lnTo>
                <a:lnTo>
                  <a:pt x="406854" y="438833"/>
                </a:lnTo>
                <a:lnTo>
                  <a:pt x="438833" y="406854"/>
                </a:lnTo>
                <a:lnTo>
                  <a:pt x="471796" y="375883"/>
                </a:lnTo>
                <a:lnTo>
                  <a:pt x="505717" y="345945"/>
                </a:lnTo>
                <a:lnTo>
                  <a:pt x="540571" y="317067"/>
                </a:lnTo>
                <a:lnTo>
                  <a:pt x="576332" y="289273"/>
                </a:lnTo>
                <a:lnTo>
                  <a:pt x="612975" y="262589"/>
                </a:lnTo>
                <a:lnTo>
                  <a:pt x="650476" y="237039"/>
                </a:lnTo>
                <a:lnTo>
                  <a:pt x="688808" y="212650"/>
                </a:lnTo>
                <a:lnTo>
                  <a:pt x="727946" y="189446"/>
                </a:lnTo>
                <a:lnTo>
                  <a:pt x="767866" y="167452"/>
                </a:lnTo>
                <a:lnTo>
                  <a:pt x="808541" y="146694"/>
                </a:lnTo>
                <a:lnTo>
                  <a:pt x="849948" y="127198"/>
                </a:lnTo>
                <a:lnTo>
                  <a:pt x="892059" y="108988"/>
                </a:lnTo>
                <a:lnTo>
                  <a:pt x="934851" y="92089"/>
                </a:lnTo>
                <a:lnTo>
                  <a:pt x="978298" y="76528"/>
                </a:lnTo>
                <a:lnTo>
                  <a:pt x="1022374" y="62328"/>
                </a:lnTo>
                <a:lnTo>
                  <a:pt x="1067055" y="49517"/>
                </a:lnTo>
                <a:lnTo>
                  <a:pt x="1112315" y="38117"/>
                </a:lnTo>
                <a:lnTo>
                  <a:pt x="1158129" y="28156"/>
                </a:lnTo>
                <a:lnTo>
                  <a:pt x="1204471" y="19658"/>
                </a:lnTo>
                <a:lnTo>
                  <a:pt x="1251317" y="12648"/>
                </a:lnTo>
                <a:lnTo>
                  <a:pt x="1298641" y="7152"/>
                </a:lnTo>
                <a:lnTo>
                  <a:pt x="1346417" y="3195"/>
                </a:lnTo>
                <a:lnTo>
                  <a:pt x="1394621" y="803"/>
                </a:lnTo>
                <a:lnTo>
                  <a:pt x="1443227" y="0"/>
                </a:lnTo>
                <a:lnTo>
                  <a:pt x="1491834" y="803"/>
                </a:lnTo>
                <a:lnTo>
                  <a:pt x="1540038" y="3195"/>
                </a:lnTo>
                <a:lnTo>
                  <a:pt x="1587814" y="7152"/>
                </a:lnTo>
                <a:lnTo>
                  <a:pt x="1635138" y="12648"/>
                </a:lnTo>
                <a:lnTo>
                  <a:pt x="1681984" y="19658"/>
                </a:lnTo>
                <a:lnTo>
                  <a:pt x="1728326" y="28156"/>
                </a:lnTo>
                <a:lnTo>
                  <a:pt x="1774140" y="38117"/>
                </a:lnTo>
                <a:lnTo>
                  <a:pt x="1819400" y="49517"/>
                </a:lnTo>
                <a:lnTo>
                  <a:pt x="1864081" y="62328"/>
                </a:lnTo>
                <a:lnTo>
                  <a:pt x="1908157" y="76528"/>
                </a:lnTo>
                <a:lnTo>
                  <a:pt x="1951604" y="92089"/>
                </a:lnTo>
                <a:lnTo>
                  <a:pt x="1994396" y="108988"/>
                </a:lnTo>
                <a:lnTo>
                  <a:pt x="2036507" y="127198"/>
                </a:lnTo>
                <a:lnTo>
                  <a:pt x="2077914" y="146694"/>
                </a:lnTo>
                <a:lnTo>
                  <a:pt x="2118589" y="167452"/>
                </a:lnTo>
                <a:lnTo>
                  <a:pt x="2158509" y="189446"/>
                </a:lnTo>
                <a:lnTo>
                  <a:pt x="2197647" y="212650"/>
                </a:lnTo>
                <a:lnTo>
                  <a:pt x="2235979" y="237039"/>
                </a:lnTo>
                <a:lnTo>
                  <a:pt x="2273480" y="262589"/>
                </a:lnTo>
                <a:lnTo>
                  <a:pt x="2310123" y="289273"/>
                </a:lnTo>
                <a:lnTo>
                  <a:pt x="2345884" y="317067"/>
                </a:lnTo>
                <a:lnTo>
                  <a:pt x="2380738" y="345945"/>
                </a:lnTo>
                <a:lnTo>
                  <a:pt x="2414659" y="375883"/>
                </a:lnTo>
                <a:lnTo>
                  <a:pt x="2447622" y="406854"/>
                </a:lnTo>
                <a:lnTo>
                  <a:pt x="2479601" y="438833"/>
                </a:lnTo>
                <a:lnTo>
                  <a:pt x="2510572" y="471796"/>
                </a:lnTo>
                <a:lnTo>
                  <a:pt x="2540510" y="505717"/>
                </a:lnTo>
                <a:lnTo>
                  <a:pt x="2569388" y="540571"/>
                </a:lnTo>
                <a:lnTo>
                  <a:pt x="2597182" y="576332"/>
                </a:lnTo>
                <a:lnTo>
                  <a:pt x="2623866" y="612975"/>
                </a:lnTo>
                <a:lnTo>
                  <a:pt x="2649416" y="650476"/>
                </a:lnTo>
                <a:lnTo>
                  <a:pt x="2673805" y="688808"/>
                </a:lnTo>
                <a:lnTo>
                  <a:pt x="2697009" y="727946"/>
                </a:lnTo>
                <a:lnTo>
                  <a:pt x="2719003" y="767866"/>
                </a:lnTo>
                <a:lnTo>
                  <a:pt x="2739761" y="808541"/>
                </a:lnTo>
                <a:lnTo>
                  <a:pt x="2759257" y="849948"/>
                </a:lnTo>
                <a:lnTo>
                  <a:pt x="2777467" y="892059"/>
                </a:lnTo>
                <a:lnTo>
                  <a:pt x="2794366" y="934851"/>
                </a:lnTo>
                <a:lnTo>
                  <a:pt x="2809927" y="978298"/>
                </a:lnTo>
                <a:lnTo>
                  <a:pt x="2824127" y="1022374"/>
                </a:lnTo>
                <a:lnTo>
                  <a:pt x="2836938" y="1067055"/>
                </a:lnTo>
                <a:lnTo>
                  <a:pt x="2848338" y="1112315"/>
                </a:lnTo>
                <a:lnTo>
                  <a:pt x="2858299" y="1158129"/>
                </a:lnTo>
                <a:lnTo>
                  <a:pt x="2866797" y="1204471"/>
                </a:lnTo>
                <a:lnTo>
                  <a:pt x="2873807" y="1251317"/>
                </a:lnTo>
                <a:lnTo>
                  <a:pt x="2879303" y="1298641"/>
                </a:lnTo>
                <a:lnTo>
                  <a:pt x="2883260" y="1346417"/>
                </a:lnTo>
                <a:lnTo>
                  <a:pt x="2885652" y="1394621"/>
                </a:lnTo>
                <a:lnTo>
                  <a:pt x="2886455" y="1443227"/>
                </a:lnTo>
                <a:lnTo>
                  <a:pt x="2885652" y="1491834"/>
                </a:lnTo>
                <a:lnTo>
                  <a:pt x="2883260" y="1540038"/>
                </a:lnTo>
                <a:lnTo>
                  <a:pt x="2879303" y="1587814"/>
                </a:lnTo>
                <a:lnTo>
                  <a:pt x="2873807" y="1635138"/>
                </a:lnTo>
                <a:lnTo>
                  <a:pt x="2866797" y="1681984"/>
                </a:lnTo>
                <a:lnTo>
                  <a:pt x="2858299" y="1728326"/>
                </a:lnTo>
                <a:lnTo>
                  <a:pt x="2848338" y="1774140"/>
                </a:lnTo>
                <a:lnTo>
                  <a:pt x="2836938" y="1819400"/>
                </a:lnTo>
                <a:lnTo>
                  <a:pt x="2824127" y="1864081"/>
                </a:lnTo>
                <a:lnTo>
                  <a:pt x="2809927" y="1908157"/>
                </a:lnTo>
                <a:lnTo>
                  <a:pt x="2794366" y="1951604"/>
                </a:lnTo>
                <a:lnTo>
                  <a:pt x="2777467" y="1994396"/>
                </a:lnTo>
                <a:lnTo>
                  <a:pt x="2759257" y="2036507"/>
                </a:lnTo>
                <a:lnTo>
                  <a:pt x="2739761" y="2077914"/>
                </a:lnTo>
                <a:lnTo>
                  <a:pt x="2719003" y="2118589"/>
                </a:lnTo>
                <a:lnTo>
                  <a:pt x="2697009" y="2158509"/>
                </a:lnTo>
                <a:lnTo>
                  <a:pt x="2673805" y="2197647"/>
                </a:lnTo>
                <a:lnTo>
                  <a:pt x="2649416" y="2235979"/>
                </a:lnTo>
                <a:lnTo>
                  <a:pt x="2623866" y="2273480"/>
                </a:lnTo>
                <a:lnTo>
                  <a:pt x="2597182" y="2310123"/>
                </a:lnTo>
                <a:lnTo>
                  <a:pt x="2569388" y="2345884"/>
                </a:lnTo>
                <a:lnTo>
                  <a:pt x="2540510" y="2380738"/>
                </a:lnTo>
                <a:lnTo>
                  <a:pt x="2510572" y="2414659"/>
                </a:lnTo>
                <a:lnTo>
                  <a:pt x="2479601" y="2447622"/>
                </a:lnTo>
                <a:lnTo>
                  <a:pt x="2447622" y="2479601"/>
                </a:lnTo>
                <a:lnTo>
                  <a:pt x="2414659" y="2510572"/>
                </a:lnTo>
                <a:lnTo>
                  <a:pt x="2380738" y="2540510"/>
                </a:lnTo>
                <a:lnTo>
                  <a:pt x="2345884" y="2569388"/>
                </a:lnTo>
                <a:lnTo>
                  <a:pt x="2310123" y="2597182"/>
                </a:lnTo>
                <a:lnTo>
                  <a:pt x="2273480" y="2623866"/>
                </a:lnTo>
                <a:lnTo>
                  <a:pt x="2235979" y="2649416"/>
                </a:lnTo>
                <a:lnTo>
                  <a:pt x="2197647" y="2673805"/>
                </a:lnTo>
                <a:lnTo>
                  <a:pt x="2158509" y="2697009"/>
                </a:lnTo>
                <a:lnTo>
                  <a:pt x="2118589" y="2719003"/>
                </a:lnTo>
                <a:lnTo>
                  <a:pt x="2077914" y="2739761"/>
                </a:lnTo>
                <a:lnTo>
                  <a:pt x="2036507" y="2759257"/>
                </a:lnTo>
                <a:lnTo>
                  <a:pt x="1994396" y="2777467"/>
                </a:lnTo>
                <a:lnTo>
                  <a:pt x="1951604" y="2794366"/>
                </a:lnTo>
                <a:lnTo>
                  <a:pt x="1908157" y="2809927"/>
                </a:lnTo>
                <a:lnTo>
                  <a:pt x="1864081" y="2824127"/>
                </a:lnTo>
                <a:lnTo>
                  <a:pt x="1819400" y="2836938"/>
                </a:lnTo>
                <a:lnTo>
                  <a:pt x="1774140" y="2848338"/>
                </a:lnTo>
                <a:lnTo>
                  <a:pt x="1728326" y="2858299"/>
                </a:lnTo>
                <a:lnTo>
                  <a:pt x="1681984" y="2866797"/>
                </a:lnTo>
                <a:lnTo>
                  <a:pt x="1635138" y="2873807"/>
                </a:lnTo>
                <a:lnTo>
                  <a:pt x="1587814" y="2879303"/>
                </a:lnTo>
                <a:lnTo>
                  <a:pt x="1540038" y="2883260"/>
                </a:lnTo>
                <a:lnTo>
                  <a:pt x="1491834" y="2885652"/>
                </a:lnTo>
                <a:lnTo>
                  <a:pt x="1443227" y="2886455"/>
                </a:lnTo>
                <a:lnTo>
                  <a:pt x="1394621" y="2885652"/>
                </a:lnTo>
                <a:lnTo>
                  <a:pt x="1346417" y="2883260"/>
                </a:lnTo>
                <a:lnTo>
                  <a:pt x="1298641" y="2879303"/>
                </a:lnTo>
                <a:lnTo>
                  <a:pt x="1251317" y="2873807"/>
                </a:lnTo>
                <a:lnTo>
                  <a:pt x="1204471" y="2866797"/>
                </a:lnTo>
                <a:lnTo>
                  <a:pt x="1158129" y="2858299"/>
                </a:lnTo>
                <a:lnTo>
                  <a:pt x="1112315" y="2848338"/>
                </a:lnTo>
                <a:lnTo>
                  <a:pt x="1067055" y="2836938"/>
                </a:lnTo>
                <a:lnTo>
                  <a:pt x="1022374" y="2824127"/>
                </a:lnTo>
                <a:lnTo>
                  <a:pt x="978298" y="2809927"/>
                </a:lnTo>
                <a:lnTo>
                  <a:pt x="934851" y="2794366"/>
                </a:lnTo>
                <a:lnTo>
                  <a:pt x="892059" y="2777467"/>
                </a:lnTo>
                <a:lnTo>
                  <a:pt x="849948" y="2759257"/>
                </a:lnTo>
                <a:lnTo>
                  <a:pt x="808541" y="2739761"/>
                </a:lnTo>
                <a:lnTo>
                  <a:pt x="767866" y="2719003"/>
                </a:lnTo>
                <a:lnTo>
                  <a:pt x="727946" y="2697009"/>
                </a:lnTo>
                <a:lnTo>
                  <a:pt x="688808" y="2673805"/>
                </a:lnTo>
                <a:lnTo>
                  <a:pt x="650476" y="2649416"/>
                </a:lnTo>
                <a:lnTo>
                  <a:pt x="612975" y="2623866"/>
                </a:lnTo>
                <a:lnTo>
                  <a:pt x="576332" y="2597182"/>
                </a:lnTo>
                <a:lnTo>
                  <a:pt x="540571" y="2569388"/>
                </a:lnTo>
                <a:lnTo>
                  <a:pt x="505717" y="2540510"/>
                </a:lnTo>
                <a:lnTo>
                  <a:pt x="471796" y="2510572"/>
                </a:lnTo>
                <a:lnTo>
                  <a:pt x="438833" y="2479601"/>
                </a:lnTo>
                <a:lnTo>
                  <a:pt x="406854" y="2447622"/>
                </a:lnTo>
                <a:lnTo>
                  <a:pt x="375883" y="2414659"/>
                </a:lnTo>
                <a:lnTo>
                  <a:pt x="345945" y="2380738"/>
                </a:lnTo>
                <a:lnTo>
                  <a:pt x="317067" y="2345884"/>
                </a:lnTo>
                <a:lnTo>
                  <a:pt x="289273" y="2310123"/>
                </a:lnTo>
                <a:lnTo>
                  <a:pt x="262589" y="2273480"/>
                </a:lnTo>
                <a:lnTo>
                  <a:pt x="237039" y="2235979"/>
                </a:lnTo>
                <a:lnTo>
                  <a:pt x="212650" y="2197647"/>
                </a:lnTo>
                <a:lnTo>
                  <a:pt x="189446" y="2158509"/>
                </a:lnTo>
                <a:lnTo>
                  <a:pt x="167452" y="2118589"/>
                </a:lnTo>
                <a:lnTo>
                  <a:pt x="146694" y="2077914"/>
                </a:lnTo>
                <a:lnTo>
                  <a:pt x="127198" y="2036507"/>
                </a:lnTo>
                <a:lnTo>
                  <a:pt x="108988" y="1994396"/>
                </a:lnTo>
                <a:lnTo>
                  <a:pt x="92089" y="1951604"/>
                </a:lnTo>
                <a:lnTo>
                  <a:pt x="76528" y="1908157"/>
                </a:lnTo>
                <a:lnTo>
                  <a:pt x="62328" y="1864081"/>
                </a:lnTo>
                <a:lnTo>
                  <a:pt x="49517" y="1819400"/>
                </a:lnTo>
                <a:lnTo>
                  <a:pt x="38117" y="1774140"/>
                </a:lnTo>
                <a:lnTo>
                  <a:pt x="28156" y="1728326"/>
                </a:lnTo>
                <a:lnTo>
                  <a:pt x="19658" y="1681984"/>
                </a:lnTo>
                <a:lnTo>
                  <a:pt x="12648" y="1635138"/>
                </a:lnTo>
                <a:lnTo>
                  <a:pt x="7152" y="1587814"/>
                </a:lnTo>
                <a:lnTo>
                  <a:pt x="3195" y="1540038"/>
                </a:lnTo>
                <a:lnTo>
                  <a:pt x="803" y="1491834"/>
                </a:lnTo>
                <a:lnTo>
                  <a:pt x="0" y="1443227"/>
                </a:lnTo>
                <a:close/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07577" y="4220652"/>
            <a:ext cx="1864995" cy="13163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z="2000" b="1" spc="-10" dirty="0">
                <a:solidFill>
                  <a:srgbClr val="008271"/>
                </a:solidFill>
                <a:latin typeface="Segoe UI Semibold"/>
                <a:cs typeface="Segoe UI Semibold"/>
              </a:rPr>
              <a:t>Lack </a:t>
            </a:r>
            <a:r>
              <a:rPr sz="2000" b="1" spc="-15" dirty="0">
                <a:solidFill>
                  <a:srgbClr val="008271"/>
                </a:solidFill>
                <a:latin typeface="Segoe UI Semibold"/>
                <a:cs typeface="Segoe UI Semibold"/>
              </a:rPr>
              <a:t>of</a:t>
            </a:r>
            <a:r>
              <a:rPr sz="2000" b="1" spc="55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000" b="1" spc="-5" dirty="0">
                <a:solidFill>
                  <a:srgbClr val="008271"/>
                </a:solidFill>
                <a:latin typeface="Segoe UI Semibold"/>
                <a:cs typeface="Segoe UI Semibold"/>
              </a:rPr>
              <a:t>visibility</a:t>
            </a:r>
            <a:endParaRPr sz="2000">
              <a:latin typeface="Segoe UI Semibold"/>
              <a:cs typeface="Segoe UI Semibold"/>
            </a:endParaRPr>
          </a:p>
          <a:p>
            <a:pPr marL="146685" marR="137160" indent="-635" algn="ctr">
              <a:lnSpc>
                <a:spcPct val="100000"/>
              </a:lnSpc>
              <a:spcBef>
                <a:spcPts val="610"/>
              </a:spcBef>
            </a:pP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into targeted  </a:t>
            </a:r>
            <a:r>
              <a:rPr sz="1800" spc="5" dirty="0">
                <a:solidFill>
                  <a:srgbClr val="505050"/>
                </a:solidFill>
                <a:latin typeface="Segoe UI"/>
                <a:cs typeface="Segoe UI"/>
              </a:rPr>
              <a:t>service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strategy  outcomes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59495" y="4514088"/>
            <a:ext cx="3136900" cy="1591310"/>
          </a:xfrm>
          <a:custGeom>
            <a:avLst/>
            <a:gdLst/>
            <a:ahLst/>
            <a:cxnLst/>
            <a:rect l="l" t="t" r="r" b="b"/>
            <a:pathLst>
              <a:path w="3136900" h="1591310">
                <a:moveTo>
                  <a:pt x="3135249" y="0"/>
                </a:moveTo>
                <a:lnTo>
                  <a:pt x="3135629" y="7493"/>
                </a:lnTo>
                <a:lnTo>
                  <a:pt x="3136010" y="14859"/>
                </a:lnTo>
                <a:lnTo>
                  <a:pt x="3136392" y="22351"/>
                </a:lnTo>
                <a:lnTo>
                  <a:pt x="3135673" y="70312"/>
                </a:lnTo>
                <a:lnTo>
                  <a:pt x="3133530" y="117915"/>
                </a:lnTo>
                <a:lnTo>
                  <a:pt x="3129983" y="165139"/>
                </a:lnTo>
                <a:lnTo>
                  <a:pt x="3125054" y="211964"/>
                </a:lnTo>
                <a:lnTo>
                  <a:pt x="3118762" y="258369"/>
                </a:lnTo>
                <a:lnTo>
                  <a:pt x="3111127" y="304334"/>
                </a:lnTo>
                <a:lnTo>
                  <a:pt x="3102172" y="349838"/>
                </a:lnTo>
                <a:lnTo>
                  <a:pt x="3091915" y="394862"/>
                </a:lnTo>
                <a:lnTo>
                  <a:pt x="3080377" y="439383"/>
                </a:lnTo>
                <a:lnTo>
                  <a:pt x="3067580" y="483382"/>
                </a:lnTo>
                <a:lnTo>
                  <a:pt x="3053543" y="526839"/>
                </a:lnTo>
                <a:lnTo>
                  <a:pt x="3038287" y="569732"/>
                </a:lnTo>
                <a:lnTo>
                  <a:pt x="3021832" y="612042"/>
                </a:lnTo>
                <a:lnTo>
                  <a:pt x="3004199" y="653747"/>
                </a:lnTo>
                <a:lnTo>
                  <a:pt x="2985409" y="694828"/>
                </a:lnTo>
                <a:lnTo>
                  <a:pt x="2965482" y="735263"/>
                </a:lnTo>
                <a:lnTo>
                  <a:pt x="2944438" y="775033"/>
                </a:lnTo>
                <a:lnTo>
                  <a:pt x="2922298" y="814117"/>
                </a:lnTo>
                <a:lnTo>
                  <a:pt x="2899082" y="852493"/>
                </a:lnTo>
                <a:lnTo>
                  <a:pt x="2874811" y="890143"/>
                </a:lnTo>
                <a:lnTo>
                  <a:pt x="2849506" y="927044"/>
                </a:lnTo>
                <a:lnTo>
                  <a:pt x="2823187" y="963177"/>
                </a:lnTo>
                <a:lnTo>
                  <a:pt x="2795874" y="998522"/>
                </a:lnTo>
                <a:lnTo>
                  <a:pt x="2767588" y="1033057"/>
                </a:lnTo>
                <a:lnTo>
                  <a:pt x="2738349" y="1066762"/>
                </a:lnTo>
                <a:lnTo>
                  <a:pt x="2708178" y="1099617"/>
                </a:lnTo>
                <a:lnTo>
                  <a:pt x="2677096" y="1131601"/>
                </a:lnTo>
                <a:lnTo>
                  <a:pt x="2645123" y="1162694"/>
                </a:lnTo>
                <a:lnTo>
                  <a:pt x="2612279" y="1192875"/>
                </a:lnTo>
                <a:lnTo>
                  <a:pt x="2578585" y="1222123"/>
                </a:lnTo>
                <a:lnTo>
                  <a:pt x="2544061" y="1250419"/>
                </a:lnTo>
                <a:lnTo>
                  <a:pt x="2508728" y="1277741"/>
                </a:lnTo>
                <a:lnTo>
                  <a:pt x="2472607" y="1304070"/>
                </a:lnTo>
                <a:lnTo>
                  <a:pt x="2435717" y="1329384"/>
                </a:lnTo>
                <a:lnTo>
                  <a:pt x="2398080" y="1353663"/>
                </a:lnTo>
                <a:lnTo>
                  <a:pt x="2359716" y="1376886"/>
                </a:lnTo>
                <a:lnTo>
                  <a:pt x="2320645" y="1399034"/>
                </a:lnTo>
                <a:lnTo>
                  <a:pt x="2280888" y="1420085"/>
                </a:lnTo>
                <a:lnTo>
                  <a:pt x="2240466" y="1440020"/>
                </a:lnTo>
                <a:lnTo>
                  <a:pt x="2199398" y="1458817"/>
                </a:lnTo>
                <a:lnTo>
                  <a:pt x="2157706" y="1476456"/>
                </a:lnTo>
                <a:lnTo>
                  <a:pt x="2115410" y="1492916"/>
                </a:lnTo>
                <a:lnTo>
                  <a:pt x="2072530" y="1508177"/>
                </a:lnTo>
                <a:lnTo>
                  <a:pt x="2029087" y="1522219"/>
                </a:lnTo>
                <a:lnTo>
                  <a:pt x="1985101" y="1535021"/>
                </a:lnTo>
                <a:lnTo>
                  <a:pt x="1940593" y="1546563"/>
                </a:lnTo>
                <a:lnTo>
                  <a:pt x="1895584" y="1556823"/>
                </a:lnTo>
                <a:lnTo>
                  <a:pt x="1850094" y="1565782"/>
                </a:lnTo>
                <a:lnTo>
                  <a:pt x="1804143" y="1573419"/>
                </a:lnTo>
                <a:lnTo>
                  <a:pt x="1757751" y="1579714"/>
                </a:lnTo>
                <a:lnTo>
                  <a:pt x="1710941" y="1584645"/>
                </a:lnTo>
                <a:lnTo>
                  <a:pt x="1663731" y="1588193"/>
                </a:lnTo>
                <a:lnTo>
                  <a:pt x="1616142" y="1590336"/>
                </a:lnTo>
                <a:lnTo>
                  <a:pt x="1568196" y="1591056"/>
                </a:lnTo>
                <a:lnTo>
                  <a:pt x="1520249" y="1590336"/>
                </a:lnTo>
                <a:lnTo>
                  <a:pt x="1472660" y="1588193"/>
                </a:lnTo>
                <a:lnTo>
                  <a:pt x="1425450" y="1584645"/>
                </a:lnTo>
                <a:lnTo>
                  <a:pt x="1378640" y="1579714"/>
                </a:lnTo>
                <a:lnTo>
                  <a:pt x="1332248" y="1573419"/>
                </a:lnTo>
                <a:lnTo>
                  <a:pt x="1286297" y="1565782"/>
                </a:lnTo>
                <a:lnTo>
                  <a:pt x="1240807" y="1556823"/>
                </a:lnTo>
                <a:lnTo>
                  <a:pt x="1195798" y="1546563"/>
                </a:lnTo>
                <a:lnTo>
                  <a:pt x="1151290" y="1535021"/>
                </a:lnTo>
                <a:lnTo>
                  <a:pt x="1107304" y="1522219"/>
                </a:lnTo>
                <a:lnTo>
                  <a:pt x="1063861" y="1508177"/>
                </a:lnTo>
                <a:lnTo>
                  <a:pt x="1020981" y="1492916"/>
                </a:lnTo>
                <a:lnTo>
                  <a:pt x="978685" y="1476456"/>
                </a:lnTo>
                <a:lnTo>
                  <a:pt x="936993" y="1458817"/>
                </a:lnTo>
                <a:lnTo>
                  <a:pt x="895925" y="1440020"/>
                </a:lnTo>
                <a:lnTo>
                  <a:pt x="855503" y="1420085"/>
                </a:lnTo>
                <a:lnTo>
                  <a:pt x="815746" y="1399034"/>
                </a:lnTo>
                <a:lnTo>
                  <a:pt x="776675" y="1376886"/>
                </a:lnTo>
                <a:lnTo>
                  <a:pt x="738311" y="1353663"/>
                </a:lnTo>
                <a:lnTo>
                  <a:pt x="700674" y="1329384"/>
                </a:lnTo>
                <a:lnTo>
                  <a:pt x="663784" y="1304070"/>
                </a:lnTo>
                <a:lnTo>
                  <a:pt x="627663" y="1277741"/>
                </a:lnTo>
                <a:lnTo>
                  <a:pt x="592330" y="1250419"/>
                </a:lnTo>
                <a:lnTo>
                  <a:pt x="557806" y="1222123"/>
                </a:lnTo>
                <a:lnTo>
                  <a:pt x="524112" y="1192875"/>
                </a:lnTo>
                <a:lnTo>
                  <a:pt x="491268" y="1162694"/>
                </a:lnTo>
                <a:lnTo>
                  <a:pt x="459295" y="1131601"/>
                </a:lnTo>
                <a:lnTo>
                  <a:pt x="428213" y="1099617"/>
                </a:lnTo>
                <a:lnTo>
                  <a:pt x="398042" y="1066762"/>
                </a:lnTo>
                <a:lnTo>
                  <a:pt x="368803" y="1033057"/>
                </a:lnTo>
                <a:lnTo>
                  <a:pt x="340517" y="998522"/>
                </a:lnTo>
                <a:lnTo>
                  <a:pt x="313204" y="963177"/>
                </a:lnTo>
                <a:lnTo>
                  <a:pt x="286885" y="927044"/>
                </a:lnTo>
                <a:lnTo>
                  <a:pt x="261580" y="890143"/>
                </a:lnTo>
                <a:lnTo>
                  <a:pt x="237309" y="852493"/>
                </a:lnTo>
                <a:lnTo>
                  <a:pt x="214093" y="814117"/>
                </a:lnTo>
                <a:lnTo>
                  <a:pt x="191953" y="775033"/>
                </a:lnTo>
                <a:lnTo>
                  <a:pt x="170909" y="735263"/>
                </a:lnTo>
                <a:lnTo>
                  <a:pt x="150982" y="694828"/>
                </a:lnTo>
                <a:lnTo>
                  <a:pt x="132192" y="653747"/>
                </a:lnTo>
                <a:lnTo>
                  <a:pt x="114559" y="612042"/>
                </a:lnTo>
                <a:lnTo>
                  <a:pt x="98104" y="569732"/>
                </a:lnTo>
                <a:lnTo>
                  <a:pt x="82848" y="526839"/>
                </a:lnTo>
                <a:lnTo>
                  <a:pt x="68811" y="483382"/>
                </a:lnTo>
                <a:lnTo>
                  <a:pt x="56014" y="439383"/>
                </a:lnTo>
                <a:lnTo>
                  <a:pt x="44476" y="394862"/>
                </a:lnTo>
                <a:lnTo>
                  <a:pt x="34219" y="349838"/>
                </a:lnTo>
                <a:lnTo>
                  <a:pt x="25264" y="304334"/>
                </a:lnTo>
                <a:lnTo>
                  <a:pt x="17629" y="258369"/>
                </a:lnTo>
                <a:lnTo>
                  <a:pt x="11337" y="211964"/>
                </a:lnTo>
                <a:lnTo>
                  <a:pt x="6408" y="165139"/>
                </a:lnTo>
                <a:lnTo>
                  <a:pt x="2861" y="117915"/>
                </a:lnTo>
                <a:lnTo>
                  <a:pt x="718" y="70312"/>
                </a:lnTo>
                <a:lnTo>
                  <a:pt x="0" y="22351"/>
                </a:lnTo>
                <a:lnTo>
                  <a:pt x="380" y="14859"/>
                </a:lnTo>
                <a:lnTo>
                  <a:pt x="761" y="7493"/>
                </a:lnTo>
                <a:lnTo>
                  <a:pt x="1143" y="0"/>
                </a:lnTo>
              </a:path>
            </a:pathLst>
          </a:custGeom>
          <a:ln w="18287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59495" y="2968751"/>
            <a:ext cx="3136900" cy="1545590"/>
          </a:xfrm>
          <a:custGeom>
            <a:avLst/>
            <a:gdLst/>
            <a:ahLst/>
            <a:cxnLst/>
            <a:rect l="l" t="t" r="r" b="b"/>
            <a:pathLst>
              <a:path w="3136900" h="1545589">
                <a:moveTo>
                  <a:pt x="0" y="1545336"/>
                </a:moveTo>
                <a:lnTo>
                  <a:pt x="6984" y="1407287"/>
                </a:lnTo>
                <a:lnTo>
                  <a:pt x="12510" y="1360071"/>
                </a:lnTo>
                <a:lnTo>
                  <a:pt x="19425" y="1313294"/>
                </a:lnTo>
                <a:lnTo>
                  <a:pt x="27708" y="1266977"/>
                </a:lnTo>
                <a:lnTo>
                  <a:pt x="37339" y="1221139"/>
                </a:lnTo>
                <a:lnTo>
                  <a:pt x="48295" y="1175804"/>
                </a:lnTo>
                <a:lnTo>
                  <a:pt x="60555" y="1130991"/>
                </a:lnTo>
                <a:lnTo>
                  <a:pt x="74099" y="1086723"/>
                </a:lnTo>
                <a:lnTo>
                  <a:pt x="88905" y="1043020"/>
                </a:lnTo>
                <a:lnTo>
                  <a:pt x="104951" y="999904"/>
                </a:lnTo>
                <a:lnTo>
                  <a:pt x="122216" y="957397"/>
                </a:lnTo>
                <a:lnTo>
                  <a:pt x="140680" y="915518"/>
                </a:lnTo>
                <a:lnTo>
                  <a:pt x="160320" y="874291"/>
                </a:lnTo>
                <a:lnTo>
                  <a:pt x="181115" y="833735"/>
                </a:lnTo>
                <a:lnTo>
                  <a:pt x="203045" y="793873"/>
                </a:lnTo>
                <a:lnTo>
                  <a:pt x="226087" y="754725"/>
                </a:lnTo>
                <a:lnTo>
                  <a:pt x="250221" y="716313"/>
                </a:lnTo>
                <a:lnTo>
                  <a:pt x="275425" y="678658"/>
                </a:lnTo>
                <a:lnTo>
                  <a:pt x="301679" y="641781"/>
                </a:lnTo>
                <a:lnTo>
                  <a:pt x="328959" y="605704"/>
                </a:lnTo>
                <a:lnTo>
                  <a:pt x="357246" y="570448"/>
                </a:lnTo>
                <a:lnTo>
                  <a:pt x="386519" y="536034"/>
                </a:lnTo>
                <a:lnTo>
                  <a:pt x="416755" y="502483"/>
                </a:lnTo>
                <a:lnTo>
                  <a:pt x="447933" y="469817"/>
                </a:lnTo>
                <a:lnTo>
                  <a:pt x="480032" y="438058"/>
                </a:lnTo>
                <a:lnTo>
                  <a:pt x="513032" y="407225"/>
                </a:lnTo>
                <a:lnTo>
                  <a:pt x="546910" y="377341"/>
                </a:lnTo>
                <a:lnTo>
                  <a:pt x="581645" y="348427"/>
                </a:lnTo>
                <a:lnTo>
                  <a:pt x="617217" y="320503"/>
                </a:lnTo>
                <a:lnTo>
                  <a:pt x="653603" y="293593"/>
                </a:lnTo>
                <a:lnTo>
                  <a:pt x="690782" y="267716"/>
                </a:lnTo>
                <a:lnTo>
                  <a:pt x="728734" y="242893"/>
                </a:lnTo>
                <a:lnTo>
                  <a:pt x="767436" y="219147"/>
                </a:lnTo>
                <a:lnTo>
                  <a:pt x="806868" y="196499"/>
                </a:lnTo>
                <a:lnTo>
                  <a:pt x="847008" y="174969"/>
                </a:lnTo>
                <a:lnTo>
                  <a:pt x="887835" y="154579"/>
                </a:lnTo>
                <a:lnTo>
                  <a:pt x="929328" y="135350"/>
                </a:lnTo>
                <a:lnTo>
                  <a:pt x="971465" y="117304"/>
                </a:lnTo>
                <a:lnTo>
                  <a:pt x="1014225" y="100462"/>
                </a:lnTo>
                <a:lnTo>
                  <a:pt x="1057587" y="84845"/>
                </a:lnTo>
                <a:lnTo>
                  <a:pt x="1101529" y="70474"/>
                </a:lnTo>
                <a:lnTo>
                  <a:pt x="1146031" y="57371"/>
                </a:lnTo>
                <a:lnTo>
                  <a:pt x="1191071" y="45557"/>
                </a:lnTo>
                <a:lnTo>
                  <a:pt x="1236627" y="35053"/>
                </a:lnTo>
                <a:lnTo>
                  <a:pt x="1282678" y="25881"/>
                </a:lnTo>
                <a:lnTo>
                  <a:pt x="1329203" y="18061"/>
                </a:lnTo>
                <a:lnTo>
                  <a:pt x="1376182" y="11616"/>
                </a:lnTo>
                <a:lnTo>
                  <a:pt x="1423591" y="6566"/>
                </a:lnTo>
                <a:lnTo>
                  <a:pt x="1471411" y="2932"/>
                </a:lnTo>
                <a:lnTo>
                  <a:pt x="1519619" y="736"/>
                </a:lnTo>
                <a:lnTo>
                  <a:pt x="1568196" y="0"/>
                </a:lnTo>
                <a:lnTo>
                  <a:pt x="1616772" y="736"/>
                </a:lnTo>
                <a:lnTo>
                  <a:pt x="1664980" y="2932"/>
                </a:lnTo>
                <a:lnTo>
                  <a:pt x="1712800" y="6566"/>
                </a:lnTo>
                <a:lnTo>
                  <a:pt x="1760209" y="11616"/>
                </a:lnTo>
                <a:lnTo>
                  <a:pt x="1807188" y="18061"/>
                </a:lnTo>
                <a:lnTo>
                  <a:pt x="1853713" y="25881"/>
                </a:lnTo>
                <a:lnTo>
                  <a:pt x="1899764" y="35053"/>
                </a:lnTo>
                <a:lnTo>
                  <a:pt x="1945320" y="45557"/>
                </a:lnTo>
                <a:lnTo>
                  <a:pt x="1990360" y="57371"/>
                </a:lnTo>
                <a:lnTo>
                  <a:pt x="2034862" y="70474"/>
                </a:lnTo>
                <a:lnTo>
                  <a:pt x="2078804" y="84845"/>
                </a:lnTo>
                <a:lnTo>
                  <a:pt x="2122166" y="100462"/>
                </a:lnTo>
                <a:lnTo>
                  <a:pt x="2164926" y="117304"/>
                </a:lnTo>
                <a:lnTo>
                  <a:pt x="2207063" y="135350"/>
                </a:lnTo>
                <a:lnTo>
                  <a:pt x="2248556" y="154579"/>
                </a:lnTo>
                <a:lnTo>
                  <a:pt x="2289383" y="174969"/>
                </a:lnTo>
                <a:lnTo>
                  <a:pt x="2329523" y="196499"/>
                </a:lnTo>
                <a:lnTo>
                  <a:pt x="2368955" y="219147"/>
                </a:lnTo>
                <a:lnTo>
                  <a:pt x="2407657" y="242893"/>
                </a:lnTo>
                <a:lnTo>
                  <a:pt x="2445609" y="267715"/>
                </a:lnTo>
                <a:lnTo>
                  <a:pt x="2482788" y="293593"/>
                </a:lnTo>
                <a:lnTo>
                  <a:pt x="2519174" y="320503"/>
                </a:lnTo>
                <a:lnTo>
                  <a:pt x="2554746" y="348427"/>
                </a:lnTo>
                <a:lnTo>
                  <a:pt x="2589481" y="377341"/>
                </a:lnTo>
                <a:lnTo>
                  <a:pt x="2623359" y="407225"/>
                </a:lnTo>
                <a:lnTo>
                  <a:pt x="2656359" y="438058"/>
                </a:lnTo>
                <a:lnTo>
                  <a:pt x="2688458" y="469817"/>
                </a:lnTo>
                <a:lnTo>
                  <a:pt x="2719636" y="502483"/>
                </a:lnTo>
                <a:lnTo>
                  <a:pt x="2749872" y="536034"/>
                </a:lnTo>
                <a:lnTo>
                  <a:pt x="2779145" y="570448"/>
                </a:lnTo>
                <a:lnTo>
                  <a:pt x="2807432" y="605704"/>
                </a:lnTo>
                <a:lnTo>
                  <a:pt x="2834712" y="641781"/>
                </a:lnTo>
                <a:lnTo>
                  <a:pt x="2860966" y="678658"/>
                </a:lnTo>
                <a:lnTo>
                  <a:pt x="2886170" y="716313"/>
                </a:lnTo>
                <a:lnTo>
                  <a:pt x="2910304" y="754725"/>
                </a:lnTo>
                <a:lnTo>
                  <a:pt x="2933346" y="793873"/>
                </a:lnTo>
                <a:lnTo>
                  <a:pt x="2955276" y="833735"/>
                </a:lnTo>
                <a:lnTo>
                  <a:pt x="2976071" y="874291"/>
                </a:lnTo>
                <a:lnTo>
                  <a:pt x="2995711" y="915518"/>
                </a:lnTo>
                <a:lnTo>
                  <a:pt x="3014175" y="957397"/>
                </a:lnTo>
                <a:lnTo>
                  <a:pt x="3031440" y="999904"/>
                </a:lnTo>
                <a:lnTo>
                  <a:pt x="3047486" y="1043020"/>
                </a:lnTo>
                <a:lnTo>
                  <a:pt x="3062292" y="1086723"/>
                </a:lnTo>
                <a:lnTo>
                  <a:pt x="3075836" y="1130991"/>
                </a:lnTo>
                <a:lnTo>
                  <a:pt x="3088096" y="1175804"/>
                </a:lnTo>
                <a:lnTo>
                  <a:pt x="3099052" y="1221139"/>
                </a:lnTo>
                <a:lnTo>
                  <a:pt x="3108683" y="1266977"/>
                </a:lnTo>
                <a:lnTo>
                  <a:pt x="3116966" y="1313294"/>
                </a:lnTo>
                <a:lnTo>
                  <a:pt x="3123881" y="1360071"/>
                </a:lnTo>
                <a:lnTo>
                  <a:pt x="3129406" y="1407287"/>
                </a:lnTo>
                <a:lnTo>
                  <a:pt x="3136392" y="1545336"/>
                </a:lnTo>
              </a:path>
            </a:pathLst>
          </a:custGeom>
          <a:ln w="1828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22663" y="3532632"/>
            <a:ext cx="244348" cy="244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57004" y="3769105"/>
            <a:ext cx="372110" cy="186055"/>
          </a:xfrm>
          <a:custGeom>
            <a:avLst/>
            <a:gdLst/>
            <a:ahLst/>
            <a:cxnLst/>
            <a:rect l="l" t="t" r="r" b="b"/>
            <a:pathLst>
              <a:path w="372109" h="186054">
                <a:moveTo>
                  <a:pt x="371855" y="185674"/>
                </a:moveTo>
                <a:lnTo>
                  <a:pt x="365130" y="136113"/>
                </a:lnTo>
                <a:lnTo>
                  <a:pt x="346201" y="91703"/>
                </a:lnTo>
                <a:lnTo>
                  <a:pt x="316944" y="54165"/>
                </a:lnTo>
                <a:lnTo>
                  <a:pt x="279230" y="25221"/>
                </a:lnTo>
                <a:lnTo>
                  <a:pt x="234934" y="6592"/>
                </a:lnTo>
                <a:lnTo>
                  <a:pt x="185927" y="0"/>
                </a:lnTo>
                <a:lnTo>
                  <a:pt x="136304" y="6592"/>
                </a:lnTo>
                <a:lnTo>
                  <a:pt x="91835" y="25221"/>
                </a:lnTo>
                <a:lnTo>
                  <a:pt x="54244" y="54165"/>
                </a:lnTo>
                <a:lnTo>
                  <a:pt x="25258" y="91703"/>
                </a:lnTo>
                <a:lnTo>
                  <a:pt x="6602" y="136113"/>
                </a:lnTo>
                <a:lnTo>
                  <a:pt x="0" y="185674"/>
                </a:lnTo>
              </a:path>
            </a:pathLst>
          </a:custGeom>
          <a:ln w="15239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37776" y="3909695"/>
            <a:ext cx="221615" cy="247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91" y="0"/>
            <a:ext cx="2273935" cy="2362200"/>
          </a:xfrm>
          <a:custGeom>
            <a:avLst/>
            <a:gdLst/>
            <a:ahLst/>
            <a:cxnLst/>
            <a:rect l="l" t="t" r="r" b="b"/>
            <a:pathLst>
              <a:path w="2273935" h="2362200">
                <a:moveTo>
                  <a:pt x="1958213" y="0"/>
                </a:moveTo>
                <a:lnTo>
                  <a:pt x="0" y="0"/>
                </a:lnTo>
                <a:lnTo>
                  <a:pt x="0" y="2119122"/>
                </a:lnTo>
                <a:lnTo>
                  <a:pt x="241592" y="2362200"/>
                </a:lnTo>
                <a:lnTo>
                  <a:pt x="2273808" y="317500"/>
                </a:lnTo>
                <a:lnTo>
                  <a:pt x="1958213" y="0"/>
                </a:lnTo>
                <a:close/>
              </a:path>
            </a:pathLst>
          </a:custGeom>
          <a:solidFill>
            <a:srgbClr val="505050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1183" y="3124200"/>
            <a:ext cx="2883535" cy="2886710"/>
          </a:xfrm>
          <a:custGeom>
            <a:avLst/>
            <a:gdLst/>
            <a:ahLst/>
            <a:cxnLst/>
            <a:rect l="l" t="t" r="r" b="b"/>
            <a:pathLst>
              <a:path w="2883535" h="2886710">
                <a:moveTo>
                  <a:pt x="1441704" y="0"/>
                </a:moveTo>
                <a:lnTo>
                  <a:pt x="1393144" y="803"/>
                </a:lnTo>
                <a:lnTo>
                  <a:pt x="1344986" y="3195"/>
                </a:lnTo>
                <a:lnTo>
                  <a:pt x="1297256" y="7152"/>
                </a:lnTo>
                <a:lnTo>
                  <a:pt x="1249979" y="12648"/>
                </a:lnTo>
                <a:lnTo>
                  <a:pt x="1203180" y="19658"/>
                </a:lnTo>
                <a:lnTo>
                  <a:pt x="1156883" y="28156"/>
                </a:lnTo>
                <a:lnTo>
                  <a:pt x="1111115" y="38117"/>
                </a:lnTo>
                <a:lnTo>
                  <a:pt x="1065901" y="49517"/>
                </a:lnTo>
                <a:lnTo>
                  <a:pt x="1021266" y="62328"/>
                </a:lnTo>
                <a:lnTo>
                  <a:pt x="977234" y="76528"/>
                </a:lnTo>
                <a:lnTo>
                  <a:pt x="933832" y="92089"/>
                </a:lnTo>
                <a:lnTo>
                  <a:pt x="891084" y="108988"/>
                </a:lnTo>
                <a:lnTo>
                  <a:pt x="849016" y="127198"/>
                </a:lnTo>
                <a:lnTo>
                  <a:pt x="807653" y="146694"/>
                </a:lnTo>
                <a:lnTo>
                  <a:pt x="767020" y="167452"/>
                </a:lnTo>
                <a:lnTo>
                  <a:pt x="727142" y="189446"/>
                </a:lnTo>
                <a:lnTo>
                  <a:pt x="688045" y="212650"/>
                </a:lnTo>
                <a:lnTo>
                  <a:pt x="649754" y="237039"/>
                </a:lnTo>
                <a:lnTo>
                  <a:pt x="612293" y="262589"/>
                </a:lnTo>
                <a:lnTo>
                  <a:pt x="575689" y="289273"/>
                </a:lnTo>
                <a:lnTo>
                  <a:pt x="539966" y="317067"/>
                </a:lnTo>
                <a:lnTo>
                  <a:pt x="505150" y="345945"/>
                </a:lnTo>
                <a:lnTo>
                  <a:pt x="471266" y="375883"/>
                </a:lnTo>
                <a:lnTo>
                  <a:pt x="438339" y="406854"/>
                </a:lnTo>
                <a:lnTo>
                  <a:pt x="406395" y="438833"/>
                </a:lnTo>
                <a:lnTo>
                  <a:pt x="375458" y="471796"/>
                </a:lnTo>
                <a:lnTo>
                  <a:pt x="345553" y="505717"/>
                </a:lnTo>
                <a:lnTo>
                  <a:pt x="316707" y="540571"/>
                </a:lnTo>
                <a:lnTo>
                  <a:pt x="288944" y="576332"/>
                </a:lnTo>
                <a:lnTo>
                  <a:pt x="262289" y="612975"/>
                </a:lnTo>
                <a:lnTo>
                  <a:pt x="236768" y="650476"/>
                </a:lnTo>
                <a:lnTo>
                  <a:pt x="212406" y="688808"/>
                </a:lnTo>
                <a:lnTo>
                  <a:pt x="189228" y="727946"/>
                </a:lnTo>
                <a:lnTo>
                  <a:pt x="167260" y="767866"/>
                </a:lnTo>
                <a:lnTo>
                  <a:pt x="146526" y="808541"/>
                </a:lnTo>
                <a:lnTo>
                  <a:pt x="127051" y="849948"/>
                </a:lnTo>
                <a:lnTo>
                  <a:pt x="108862" y="892059"/>
                </a:lnTo>
                <a:lnTo>
                  <a:pt x="91983" y="934851"/>
                </a:lnTo>
                <a:lnTo>
                  <a:pt x="76439" y="978298"/>
                </a:lnTo>
                <a:lnTo>
                  <a:pt x="62256" y="1022374"/>
                </a:lnTo>
                <a:lnTo>
                  <a:pt x="49459" y="1067055"/>
                </a:lnTo>
                <a:lnTo>
                  <a:pt x="38073" y="1112315"/>
                </a:lnTo>
                <a:lnTo>
                  <a:pt x="28123" y="1158129"/>
                </a:lnTo>
                <a:lnTo>
                  <a:pt x="19635" y="1204471"/>
                </a:lnTo>
                <a:lnTo>
                  <a:pt x="12633" y="1251317"/>
                </a:lnTo>
                <a:lnTo>
                  <a:pt x="7144" y="1298641"/>
                </a:lnTo>
                <a:lnTo>
                  <a:pt x="3192" y="1346417"/>
                </a:lnTo>
                <a:lnTo>
                  <a:pt x="802" y="1394621"/>
                </a:lnTo>
                <a:lnTo>
                  <a:pt x="0" y="1443227"/>
                </a:lnTo>
                <a:lnTo>
                  <a:pt x="802" y="1491834"/>
                </a:lnTo>
                <a:lnTo>
                  <a:pt x="3192" y="1540038"/>
                </a:lnTo>
                <a:lnTo>
                  <a:pt x="7144" y="1587814"/>
                </a:lnTo>
                <a:lnTo>
                  <a:pt x="12633" y="1635138"/>
                </a:lnTo>
                <a:lnTo>
                  <a:pt x="19635" y="1681984"/>
                </a:lnTo>
                <a:lnTo>
                  <a:pt x="28123" y="1728326"/>
                </a:lnTo>
                <a:lnTo>
                  <a:pt x="38073" y="1774140"/>
                </a:lnTo>
                <a:lnTo>
                  <a:pt x="49459" y="1819400"/>
                </a:lnTo>
                <a:lnTo>
                  <a:pt x="62256" y="1864081"/>
                </a:lnTo>
                <a:lnTo>
                  <a:pt x="76439" y="1908157"/>
                </a:lnTo>
                <a:lnTo>
                  <a:pt x="91983" y="1951604"/>
                </a:lnTo>
                <a:lnTo>
                  <a:pt x="108862" y="1994396"/>
                </a:lnTo>
                <a:lnTo>
                  <a:pt x="127051" y="2036507"/>
                </a:lnTo>
                <a:lnTo>
                  <a:pt x="146526" y="2077914"/>
                </a:lnTo>
                <a:lnTo>
                  <a:pt x="167260" y="2118589"/>
                </a:lnTo>
                <a:lnTo>
                  <a:pt x="189228" y="2158509"/>
                </a:lnTo>
                <a:lnTo>
                  <a:pt x="212406" y="2197647"/>
                </a:lnTo>
                <a:lnTo>
                  <a:pt x="236768" y="2235979"/>
                </a:lnTo>
                <a:lnTo>
                  <a:pt x="262289" y="2273480"/>
                </a:lnTo>
                <a:lnTo>
                  <a:pt x="288944" y="2310123"/>
                </a:lnTo>
                <a:lnTo>
                  <a:pt x="316707" y="2345884"/>
                </a:lnTo>
                <a:lnTo>
                  <a:pt x="345553" y="2380738"/>
                </a:lnTo>
                <a:lnTo>
                  <a:pt x="375458" y="2414659"/>
                </a:lnTo>
                <a:lnTo>
                  <a:pt x="406395" y="2447622"/>
                </a:lnTo>
                <a:lnTo>
                  <a:pt x="438339" y="2479601"/>
                </a:lnTo>
                <a:lnTo>
                  <a:pt x="471266" y="2510572"/>
                </a:lnTo>
                <a:lnTo>
                  <a:pt x="505150" y="2540510"/>
                </a:lnTo>
                <a:lnTo>
                  <a:pt x="539966" y="2569388"/>
                </a:lnTo>
                <a:lnTo>
                  <a:pt x="575689" y="2597182"/>
                </a:lnTo>
                <a:lnTo>
                  <a:pt x="612293" y="2623866"/>
                </a:lnTo>
                <a:lnTo>
                  <a:pt x="649754" y="2649416"/>
                </a:lnTo>
                <a:lnTo>
                  <a:pt x="688045" y="2673805"/>
                </a:lnTo>
                <a:lnTo>
                  <a:pt x="727142" y="2697009"/>
                </a:lnTo>
                <a:lnTo>
                  <a:pt x="767020" y="2719003"/>
                </a:lnTo>
                <a:lnTo>
                  <a:pt x="807653" y="2739761"/>
                </a:lnTo>
                <a:lnTo>
                  <a:pt x="849016" y="2759257"/>
                </a:lnTo>
                <a:lnTo>
                  <a:pt x="891084" y="2777467"/>
                </a:lnTo>
                <a:lnTo>
                  <a:pt x="933832" y="2794366"/>
                </a:lnTo>
                <a:lnTo>
                  <a:pt x="977234" y="2809927"/>
                </a:lnTo>
                <a:lnTo>
                  <a:pt x="1021266" y="2824127"/>
                </a:lnTo>
                <a:lnTo>
                  <a:pt x="1065901" y="2836938"/>
                </a:lnTo>
                <a:lnTo>
                  <a:pt x="1111115" y="2848338"/>
                </a:lnTo>
                <a:lnTo>
                  <a:pt x="1156883" y="2858299"/>
                </a:lnTo>
                <a:lnTo>
                  <a:pt x="1203180" y="2866797"/>
                </a:lnTo>
                <a:lnTo>
                  <a:pt x="1249979" y="2873807"/>
                </a:lnTo>
                <a:lnTo>
                  <a:pt x="1297256" y="2879303"/>
                </a:lnTo>
                <a:lnTo>
                  <a:pt x="1344986" y="2883260"/>
                </a:lnTo>
                <a:lnTo>
                  <a:pt x="1393144" y="2885652"/>
                </a:lnTo>
                <a:lnTo>
                  <a:pt x="1441704" y="2886456"/>
                </a:lnTo>
                <a:lnTo>
                  <a:pt x="1490263" y="2885652"/>
                </a:lnTo>
                <a:lnTo>
                  <a:pt x="1538421" y="2883260"/>
                </a:lnTo>
                <a:lnTo>
                  <a:pt x="1586151" y="2879303"/>
                </a:lnTo>
                <a:lnTo>
                  <a:pt x="1633428" y="2873807"/>
                </a:lnTo>
                <a:lnTo>
                  <a:pt x="1680227" y="2866797"/>
                </a:lnTo>
                <a:lnTo>
                  <a:pt x="1726524" y="2858299"/>
                </a:lnTo>
                <a:lnTo>
                  <a:pt x="1772292" y="2848338"/>
                </a:lnTo>
                <a:lnTo>
                  <a:pt x="1817506" y="2836938"/>
                </a:lnTo>
                <a:lnTo>
                  <a:pt x="1862141" y="2824127"/>
                </a:lnTo>
                <a:lnTo>
                  <a:pt x="1906173" y="2809927"/>
                </a:lnTo>
                <a:lnTo>
                  <a:pt x="1949575" y="2794366"/>
                </a:lnTo>
                <a:lnTo>
                  <a:pt x="1992323" y="2777467"/>
                </a:lnTo>
                <a:lnTo>
                  <a:pt x="2034391" y="2759257"/>
                </a:lnTo>
                <a:lnTo>
                  <a:pt x="2075754" y="2739761"/>
                </a:lnTo>
                <a:lnTo>
                  <a:pt x="2116387" y="2719003"/>
                </a:lnTo>
                <a:lnTo>
                  <a:pt x="2156265" y="2697009"/>
                </a:lnTo>
                <a:lnTo>
                  <a:pt x="2195362" y="2673805"/>
                </a:lnTo>
                <a:lnTo>
                  <a:pt x="2233653" y="2649416"/>
                </a:lnTo>
                <a:lnTo>
                  <a:pt x="2271114" y="2623866"/>
                </a:lnTo>
                <a:lnTo>
                  <a:pt x="2307718" y="2597182"/>
                </a:lnTo>
                <a:lnTo>
                  <a:pt x="2343441" y="2569388"/>
                </a:lnTo>
                <a:lnTo>
                  <a:pt x="2378257" y="2540510"/>
                </a:lnTo>
                <a:lnTo>
                  <a:pt x="2412141" y="2510572"/>
                </a:lnTo>
                <a:lnTo>
                  <a:pt x="2445068" y="2479601"/>
                </a:lnTo>
                <a:lnTo>
                  <a:pt x="2477012" y="2447622"/>
                </a:lnTo>
                <a:lnTo>
                  <a:pt x="2507949" y="2414659"/>
                </a:lnTo>
                <a:lnTo>
                  <a:pt x="2537854" y="2380738"/>
                </a:lnTo>
                <a:lnTo>
                  <a:pt x="2566700" y="2345884"/>
                </a:lnTo>
                <a:lnTo>
                  <a:pt x="2594463" y="2310123"/>
                </a:lnTo>
                <a:lnTo>
                  <a:pt x="2621118" y="2273480"/>
                </a:lnTo>
                <a:lnTo>
                  <a:pt x="2646639" y="2235979"/>
                </a:lnTo>
                <a:lnTo>
                  <a:pt x="2671001" y="2197647"/>
                </a:lnTo>
                <a:lnTo>
                  <a:pt x="2694179" y="2158509"/>
                </a:lnTo>
                <a:lnTo>
                  <a:pt x="2716147" y="2118589"/>
                </a:lnTo>
                <a:lnTo>
                  <a:pt x="2736881" y="2077914"/>
                </a:lnTo>
                <a:lnTo>
                  <a:pt x="2756356" y="2036507"/>
                </a:lnTo>
                <a:lnTo>
                  <a:pt x="2774545" y="1994396"/>
                </a:lnTo>
                <a:lnTo>
                  <a:pt x="2791424" y="1951604"/>
                </a:lnTo>
                <a:lnTo>
                  <a:pt x="2806968" y="1908157"/>
                </a:lnTo>
                <a:lnTo>
                  <a:pt x="2821151" y="1864081"/>
                </a:lnTo>
                <a:lnTo>
                  <a:pt x="2833948" y="1819400"/>
                </a:lnTo>
                <a:lnTo>
                  <a:pt x="2845334" y="1774140"/>
                </a:lnTo>
                <a:lnTo>
                  <a:pt x="2855284" y="1728326"/>
                </a:lnTo>
                <a:lnTo>
                  <a:pt x="2863772" y="1681984"/>
                </a:lnTo>
                <a:lnTo>
                  <a:pt x="2870774" y="1635138"/>
                </a:lnTo>
                <a:lnTo>
                  <a:pt x="2876263" y="1587814"/>
                </a:lnTo>
                <a:lnTo>
                  <a:pt x="2880215" y="1540038"/>
                </a:lnTo>
                <a:lnTo>
                  <a:pt x="2882605" y="1491834"/>
                </a:lnTo>
                <a:lnTo>
                  <a:pt x="2883407" y="1443227"/>
                </a:lnTo>
                <a:lnTo>
                  <a:pt x="2882605" y="1394621"/>
                </a:lnTo>
                <a:lnTo>
                  <a:pt x="2880215" y="1346417"/>
                </a:lnTo>
                <a:lnTo>
                  <a:pt x="2876263" y="1298641"/>
                </a:lnTo>
                <a:lnTo>
                  <a:pt x="2870774" y="1251317"/>
                </a:lnTo>
                <a:lnTo>
                  <a:pt x="2863772" y="1204471"/>
                </a:lnTo>
                <a:lnTo>
                  <a:pt x="2855284" y="1158129"/>
                </a:lnTo>
                <a:lnTo>
                  <a:pt x="2845334" y="1112315"/>
                </a:lnTo>
                <a:lnTo>
                  <a:pt x="2833948" y="1067055"/>
                </a:lnTo>
                <a:lnTo>
                  <a:pt x="2821151" y="1022374"/>
                </a:lnTo>
                <a:lnTo>
                  <a:pt x="2806968" y="978298"/>
                </a:lnTo>
                <a:lnTo>
                  <a:pt x="2791424" y="934851"/>
                </a:lnTo>
                <a:lnTo>
                  <a:pt x="2774545" y="892059"/>
                </a:lnTo>
                <a:lnTo>
                  <a:pt x="2756356" y="849948"/>
                </a:lnTo>
                <a:lnTo>
                  <a:pt x="2736881" y="808541"/>
                </a:lnTo>
                <a:lnTo>
                  <a:pt x="2716147" y="767866"/>
                </a:lnTo>
                <a:lnTo>
                  <a:pt x="2694179" y="727946"/>
                </a:lnTo>
                <a:lnTo>
                  <a:pt x="2671001" y="688808"/>
                </a:lnTo>
                <a:lnTo>
                  <a:pt x="2646639" y="650476"/>
                </a:lnTo>
                <a:lnTo>
                  <a:pt x="2621118" y="612975"/>
                </a:lnTo>
                <a:lnTo>
                  <a:pt x="2594463" y="576332"/>
                </a:lnTo>
                <a:lnTo>
                  <a:pt x="2566700" y="540571"/>
                </a:lnTo>
                <a:lnTo>
                  <a:pt x="2537854" y="505717"/>
                </a:lnTo>
                <a:lnTo>
                  <a:pt x="2507949" y="471796"/>
                </a:lnTo>
                <a:lnTo>
                  <a:pt x="2477012" y="438833"/>
                </a:lnTo>
                <a:lnTo>
                  <a:pt x="2445068" y="406854"/>
                </a:lnTo>
                <a:lnTo>
                  <a:pt x="2412141" y="375883"/>
                </a:lnTo>
                <a:lnTo>
                  <a:pt x="2378257" y="345945"/>
                </a:lnTo>
                <a:lnTo>
                  <a:pt x="2343441" y="317067"/>
                </a:lnTo>
                <a:lnTo>
                  <a:pt x="2307718" y="289273"/>
                </a:lnTo>
                <a:lnTo>
                  <a:pt x="2271114" y="262589"/>
                </a:lnTo>
                <a:lnTo>
                  <a:pt x="2233653" y="237039"/>
                </a:lnTo>
                <a:lnTo>
                  <a:pt x="2195362" y="212650"/>
                </a:lnTo>
                <a:lnTo>
                  <a:pt x="2156265" y="189446"/>
                </a:lnTo>
                <a:lnTo>
                  <a:pt x="2116387" y="167452"/>
                </a:lnTo>
                <a:lnTo>
                  <a:pt x="2075754" y="146694"/>
                </a:lnTo>
                <a:lnTo>
                  <a:pt x="2034391" y="127198"/>
                </a:lnTo>
                <a:lnTo>
                  <a:pt x="1992323" y="108988"/>
                </a:lnTo>
                <a:lnTo>
                  <a:pt x="1949575" y="92089"/>
                </a:lnTo>
                <a:lnTo>
                  <a:pt x="1906173" y="76528"/>
                </a:lnTo>
                <a:lnTo>
                  <a:pt x="1862141" y="62328"/>
                </a:lnTo>
                <a:lnTo>
                  <a:pt x="1817506" y="49517"/>
                </a:lnTo>
                <a:lnTo>
                  <a:pt x="1772292" y="38117"/>
                </a:lnTo>
                <a:lnTo>
                  <a:pt x="1726524" y="28156"/>
                </a:lnTo>
                <a:lnTo>
                  <a:pt x="1680227" y="19658"/>
                </a:lnTo>
                <a:lnTo>
                  <a:pt x="1633428" y="12648"/>
                </a:lnTo>
                <a:lnTo>
                  <a:pt x="1586151" y="7152"/>
                </a:lnTo>
                <a:lnTo>
                  <a:pt x="1538421" y="3195"/>
                </a:lnTo>
                <a:lnTo>
                  <a:pt x="1490263" y="803"/>
                </a:lnTo>
                <a:lnTo>
                  <a:pt x="14417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1183" y="3124200"/>
            <a:ext cx="2883535" cy="2886710"/>
          </a:xfrm>
          <a:custGeom>
            <a:avLst/>
            <a:gdLst/>
            <a:ahLst/>
            <a:cxnLst/>
            <a:rect l="l" t="t" r="r" b="b"/>
            <a:pathLst>
              <a:path w="2883535" h="2886710">
                <a:moveTo>
                  <a:pt x="0" y="1443227"/>
                </a:moveTo>
                <a:lnTo>
                  <a:pt x="802" y="1394621"/>
                </a:lnTo>
                <a:lnTo>
                  <a:pt x="3192" y="1346417"/>
                </a:lnTo>
                <a:lnTo>
                  <a:pt x="7144" y="1298641"/>
                </a:lnTo>
                <a:lnTo>
                  <a:pt x="12633" y="1251317"/>
                </a:lnTo>
                <a:lnTo>
                  <a:pt x="19635" y="1204471"/>
                </a:lnTo>
                <a:lnTo>
                  <a:pt x="28123" y="1158129"/>
                </a:lnTo>
                <a:lnTo>
                  <a:pt x="38073" y="1112315"/>
                </a:lnTo>
                <a:lnTo>
                  <a:pt x="49459" y="1067055"/>
                </a:lnTo>
                <a:lnTo>
                  <a:pt x="62256" y="1022374"/>
                </a:lnTo>
                <a:lnTo>
                  <a:pt x="76439" y="978298"/>
                </a:lnTo>
                <a:lnTo>
                  <a:pt x="91983" y="934851"/>
                </a:lnTo>
                <a:lnTo>
                  <a:pt x="108862" y="892059"/>
                </a:lnTo>
                <a:lnTo>
                  <a:pt x="127051" y="849948"/>
                </a:lnTo>
                <a:lnTo>
                  <a:pt x="146526" y="808541"/>
                </a:lnTo>
                <a:lnTo>
                  <a:pt x="167260" y="767866"/>
                </a:lnTo>
                <a:lnTo>
                  <a:pt x="189228" y="727946"/>
                </a:lnTo>
                <a:lnTo>
                  <a:pt x="212406" y="688808"/>
                </a:lnTo>
                <a:lnTo>
                  <a:pt x="236768" y="650476"/>
                </a:lnTo>
                <a:lnTo>
                  <a:pt x="262289" y="612975"/>
                </a:lnTo>
                <a:lnTo>
                  <a:pt x="288944" y="576332"/>
                </a:lnTo>
                <a:lnTo>
                  <a:pt x="316707" y="540571"/>
                </a:lnTo>
                <a:lnTo>
                  <a:pt x="345553" y="505717"/>
                </a:lnTo>
                <a:lnTo>
                  <a:pt x="375458" y="471796"/>
                </a:lnTo>
                <a:lnTo>
                  <a:pt x="406395" y="438833"/>
                </a:lnTo>
                <a:lnTo>
                  <a:pt x="438339" y="406854"/>
                </a:lnTo>
                <a:lnTo>
                  <a:pt x="471266" y="375883"/>
                </a:lnTo>
                <a:lnTo>
                  <a:pt x="505150" y="345945"/>
                </a:lnTo>
                <a:lnTo>
                  <a:pt x="539966" y="317067"/>
                </a:lnTo>
                <a:lnTo>
                  <a:pt x="575689" y="289273"/>
                </a:lnTo>
                <a:lnTo>
                  <a:pt x="612293" y="262589"/>
                </a:lnTo>
                <a:lnTo>
                  <a:pt x="649754" y="237039"/>
                </a:lnTo>
                <a:lnTo>
                  <a:pt x="688045" y="212650"/>
                </a:lnTo>
                <a:lnTo>
                  <a:pt x="727142" y="189446"/>
                </a:lnTo>
                <a:lnTo>
                  <a:pt x="767020" y="167452"/>
                </a:lnTo>
                <a:lnTo>
                  <a:pt x="807653" y="146694"/>
                </a:lnTo>
                <a:lnTo>
                  <a:pt x="849016" y="127198"/>
                </a:lnTo>
                <a:lnTo>
                  <a:pt x="891084" y="108988"/>
                </a:lnTo>
                <a:lnTo>
                  <a:pt x="933832" y="92089"/>
                </a:lnTo>
                <a:lnTo>
                  <a:pt x="977234" y="76528"/>
                </a:lnTo>
                <a:lnTo>
                  <a:pt x="1021266" y="62328"/>
                </a:lnTo>
                <a:lnTo>
                  <a:pt x="1065901" y="49517"/>
                </a:lnTo>
                <a:lnTo>
                  <a:pt x="1111115" y="38117"/>
                </a:lnTo>
                <a:lnTo>
                  <a:pt x="1156883" y="28156"/>
                </a:lnTo>
                <a:lnTo>
                  <a:pt x="1203180" y="19658"/>
                </a:lnTo>
                <a:lnTo>
                  <a:pt x="1249979" y="12648"/>
                </a:lnTo>
                <a:lnTo>
                  <a:pt x="1297256" y="7152"/>
                </a:lnTo>
                <a:lnTo>
                  <a:pt x="1344986" y="3195"/>
                </a:lnTo>
                <a:lnTo>
                  <a:pt x="1393144" y="803"/>
                </a:lnTo>
                <a:lnTo>
                  <a:pt x="1441704" y="0"/>
                </a:lnTo>
                <a:lnTo>
                  <a:pt x="1490263" y="803"/>
                </a:lnTo>
                <a:lnTo>
                  <a:pt x="1538421" y="3195"/>
                </a:lnTo>
                <a:lnTo>
                  <a:pt x="1586151" y="7152"/>
                </a:lnTo>
                <a:lnTo>
                  <a:pt x="1633428" y="12648"/>
                </a:lnTo>
                <a:lnTo>
                  <a:pt x="1680227" y="19658"/>
                </a:lnTo>
                <a:lnTo>
                  <a:pt x="1726524" y="28156"/>
                </a:lnTo>
                <a:lnTo>
                  <a:pt x="1772292" y="38117"/>
                </a:lnTo>
                <a:lnTo>
                  <a:pt x="1817506" y="49517"/>
                </a:lnTo>
                <a:lnTo>
                  <a:pt x="1862141" y="62328"/>
                </a:lnTo>
                <a:lnTo>
                  <a:pt x="1906173" y="76528"/>
                </a:lnTo>
                <a:lnTo>
                  <a:pt x="1949575" y="92089"/>
                </a:lnTo>
                <a:lnTo>
                  <a:pt x="1992323" y="108988"/>
                </a:lnTo>
                <a:lnTo>
                  <a:pt x="2034391" y="127198"/>
                </a:lnTo>
                <a:lnTo>
                  <a:pt x="2075754" y="146694"/>
                </a:lnTo>
                <a:lnTo>
                  <a:pt x="2116387" y="167452"/>
                </a:lnTo>
                <a:lnTo>
                  <a:pt x="2156265" y="189446"/>
                </a:lnTo>
                <a:lnTo>
                  <a:pt x="2195362" y="212650"/>
                </a:lnTo>
                <a:lnTo>
                  <a:pt x="2233653" y="237039"/>
                </a:lnTo>
                <a:lnTo>
                  <a:pt x="2271114" y="262589"/>
                </a:lnTo>
                <a:lnTo>
                  <a:pt x="2307718" y="289273"/>
                </a:lnTo>
                <a:lnTo>
                  <a:pt x="2343441" y="317067"/>
                </a:lnTo>
                <a:lnTo>
                  <a:pt x="2378257" y="345945"/>
                </a:lnTo>
                <a:lnTo>
                  <a:pt x="2412141" y="375883"/>
                </a:lnTo>
                <a:lnTo>
                  <a:pt x="2445068" y="406854"/>
                </a:lnTo>
                <a:lnTo>
                  <a:pt x="2477012" y="438833"/>
                </a:lnTo>
                <a:lnTo>
                  <a:pt x="2507949" y="471796"/>
                </a:lnTo>
                <a:lnTo>
                  <a:pt x="2537854" y="505717"/>
                </a:lnTo>
                <a:lnTo>
                  <a:pt x="2566700" y="540571"/>
                </a:lnTo>
                <a:lnTo>
                  <a:pt x="2594463" y="576332"/>
                </a:lnTo>
                <a:lnTo>
                  <a:pt x="2621118" y="612975"/>
                </a:lnTo>
                <a:lnTo>
                  <a:pt x="2646639" y="650476"/>
                </a:lnTo>
                <a:lnTo>
                  <a:pt x="2671001" y="688808"/>
                </a:lnTo>
                <a:lnTo>
                  <a:pt x="2694179" y="727946"/>
                </a:lnTo>
                <a:lnTo>
                  <a:pt x="2716147" y="767866"/>
                </a:lnTo>
                <a:lnTo>
                  <a:pt x="2736881" y="808541"/>
                </a:lnTo>
                <a:lnTo>
                  <a:pt x="2756356" y="849948"/>
                </a:lnTo>
                <a:lnTo>
                  <a:pt x="2774545" y="892059"/>
                </a:lnTo>
                <a:lnTo>
                  <a:pt x="2791424" y="934851"/>
                </a:lnTo>
                <a:lnTo>
                  <a:pt x="2806968" y="978298"/>
                </a:lnTo>
                <a:lnTo>
                  <a:pt x="2821151" y="1022374"/>
                </a:lnTo>
                <a:lnTo>
                  <a:pt x="2833948" y="1067055"/>
                </a:lnTo>
                <a:lnTo>
                  <a:pt x="2845334" y="1112315"/>
                </a:lnTo>
                <a:lnTo>
                  <a:pt x="2855284" y="1158129"/>
                </a:lnTo>
                <a:lnTo>
                  <a:pt x="2863772" y="1204471"/>
                </a:lnTo>
                <a:lnTo>
                  <a:pt x="2870774" y="1251317"/>
                </a:lnTo>
                <a:lnTo>
                  <a:pt x="2876263" y="1298641"/>
                </a:lnTo>
                <a:lnTo>
                  <a:pt x="2880215" y="1346417"/>
                </a:lnTo>
                <a:lnTo>
                  <a:pt x="2882605" y="1394621"/>
                </a:lnTo>
                <a:lnTo>
                  <a:pt x="2883407" y="1443227"/>
                </a:lnTo>
                <a:lnTo>
                  <a:pt x="2882605" y="1491834"/>
                </a:lnTo>
                <a:lnTo>
                  <a:pt x="2880215" y="1540038"/>
                </a:lnTo>
                <a:lnTo>
                  <a:pt x="2876263" y="1587814"/>
                </a:lnTo>
                <a:lnTo>
                  <a:pt x="2870774" y="1635138"/>
                </a:lnTo>
                <a:lnTo>
                  <a:pt x="2863772" y="1681984"/>
                </a:lnTo>
                <a:lnTo>
                  <a:pt x="2855284" y="1728326"/>
                </a:lnTo>
                <a:lnTo>
                  <a:pt x="2845334" y="1774140"/>
                </a:lnTo>
                <a:lnTo>
                  <a:pt x="2833948" y="1819400"/>
                </a:lnTo>
                <a:lnTo>
                  <a:pt x="2821151" y="1864081"/>
                </a:lnTo>
                <a:lnTo>
                  <a:pt x="2806968" y="1908157"/>
                </a:lnTo>
                <a:lnTo>
                  <a:pt x="2791424" y="1951604"/>
                </a:lnTo>
                <a:lnTo>
                  <a:pt x="2774545" y="1994396"/>
                </a:lnTo>
                <a:lnTo>
                  <a:pt x="2756356" y="2036507"/>
                </a:lnTo>
                <a:lnTo>
                  <a:pt x="2736881" y="2077914"/>
                </a:lnTo>
                <a:lnTo>
                  <a:pt x="2716147" y="2118589"/>
                </a:lnTo>
                <a:lnTo>
                  <a:pt x="2694179" y="2158509"/>
                </a:lnTo>
                <a:lnTo>
                  <a:pt x="2671001" y="2197647"/>
                </a:lnTo>
                <a:lnTo>
                  <a:pt x="2646639" y="2235979"/>
                </a:lnTo>
                <a:lnTo>
                  <a:pt x="2621118" y="2273480"/>
                </a:lnTo>
                <a:lnTo>
                  <a:pt x="2594463" y="2310123"/>
                </a:lnTo>
                <a:lnTo>
                  <a:pt x="2566700" y="2345884"/>
                </a:lnTo>
                <a:lnTo>
                  <a:pt x="2537854" y="2380738"/>
                </a:lnTo>
                <a:lnTo>
                  <a:pt x="2507949" y="2414659"/>
                </a:lnTo>
                <a:lnTo>
                  <a:pt x="2477012" y="2447622"/>
                </a:lnTo>
                <a:lnTo>
                  <a:pt x="2445068" y="2479601"/>
                </a:lnTo>
                <a:lnTo>
                  <a:pt x="2412141" y="2510572"/>
                </a:lnTo>
                <a:lnTo>
                  <a:pt x="2378257" y="2540510"/>
                </a:lnTo>
                <a:lnTo>
                  <a:pt x="2343441" y="2569388"/>
                </a:lnTo>
                <a:lnTo>
                  <a:pt x="2307718" y="2597182"/>
                </a:lnTo>
                <a:lnTo>
                  <a:pt x="2271114" y="2623866"/>
                </a:lnTo>
                <a:lnTo>
                  <a:pt x="2233653" y="2649416"/>
                </a:lnTo>
                <a:lnTo>
                  <a:pt x="2195362" y="2673805"/>
                </a:lnTo>
                <a:lnTo>
                  <a:pt x="2156265" y="2697009"/>
                </a:lnTo>
                <a:lnTo>
                  <a:pt x="2116387" y="2719003"/>
                </a:lnTo>
                <a:lnTo>
                  <a:pt x="2075754" y="2739761"/>
                </a:lnTo>
                <a:lnTo>
                  <a:pt x="2034391" y="2759257"/>
                </a:lnTo>
                <a:lnTo>
                  <a:pt x="1992323" y="2777467"/>
                </a:lnTo>
                <a:lnTo>
                  <a:pt x="1949575" y="2794366"/>
                </a:lnTo>
                <a:lnTo>
                  <a:pt x="1906173" y="2809927"/>
                </a:lnTo>
                <a:lnTo>
                  <a:pt x="1862141" y="2824127"/>
                </a:lnTo>
                <a:lnTo>
                  <a:pt x="1817506" y="2836938"/>
                </a:lnTo>
                <a:lnTo>
                  <a:pt x="1772292" y="2848338"/>
                </a:lnTo>
                <a:lnTo>
                  <a:pt x="1726524" y="2858299"/>
                </a:lnTo>
                <a:lnTo>
                  <a:pt x="1680227" y="2866797"/>
                </a:lnTo>
                <a:lnTo>
                  <a:pt x="1633428" y="2873807"/>
                </a:lnTo>
                <a:lnTo>
                  <a:pt x="1586151" y="2879303"/>
                </a:lnTo>
                <a:lnTo>
                  <a:pt x="1538421" y="2883260"/>
                </a:lnTo>
                <a:lnTo>
                  <a:pt x="1490263" y="2885652"/>
                </a:lnTo>
                <a:lnTo>
                  <a:pt x="1441704" y="2886456"/>
                </a:lnTo>
                <a:lnTo>
                  <a:pt x="1393144" y="2885652"/>
                </a:lnTo>
                <a:lnTo>
                  <a:pt x="1344986" y="2883260"/>
                </a:lnTo>
                <a:lnTo>
                  <a:pt x="1297256" y="2879303"/>
                </a:lnTo>
                <a:lnTo>
                  <a:pt x="1249979" y="2873807"/>
                </a:lnTo>
                <a:lnTo>
                  <a:pt x="1203180" y="2866797"/>
                </a:lnTo>
                <a:lnTo>
                  <a:pt x="1156883" y="2858299"/>
                </a:lnTo>
                <a:lnTo>
                  <a:pt x="1111115" y="2848338"/>
                </a:lnTo>
                <a:lnTo>
                  <a:pt x="1065901" y="2836938"/>
                </a:lnTo>
                <a:lnTo>
                  <a:pt x="1021266" y="2824127"/>
                </a:lnTo>
                <a:lnTo>
                  <a:pt x="977234" y="2809927"/>
                </a:lnTo>
                <a:lnTo>
                  <a:pt x="933832" y="2794366"/>
                </a:lnTo>
                <a:lnTo>
                  <a:pt x="891084" y="2777467"/>
                </a:lnTo>
                <a:lnTo>
                  <a:pt x="849016" y="2759257"/>
                </a:lnTo>
                <a:lnTo>
                  <a:pt x="807653" y="2739761"/>
                </a:lnTo>
                <a:lnTo>
                  <a:pt x="767020" y="2719003"/>
                </a:lnTo>
                <a:lnTo>
                  <a:pt x="727142" y="2697009"/>
                </a:lnTo>
                <a:lnTo>
                  <a:pt x="688045" y="2673805"/>
                </a:lnTo>
                <a:lnTo>
                  <a:pt x="649754" y="2649416"/>
                </a:lnTo>
                <a:lnTo>
                  <a:pt x="612293" y="2623866"/>
                </a:lnTo>
                <a:lnTo>
                  <a:pt x="575689" y="2597182"/>
                </a:lnTo>
                <a:lnTo>
                  <a:pt x="539966" y="2569388"/>
                </a:lnTo>
                <a:lnTo>
                  <a:pt x="505150" y="2540510"/>
                </a:lnTo>
                <a:lnTo>
                  <a:pt x="471266" y="2510572"/>
                </a:lnTo>
                <a:lnTo>
                  <a:pt x="438339" y="2479601"/>
                </a:lnTo>
                <a:lnTo>
                  <a:pt x="406395" y="2447622"/>
                </a:lnTo>
                <a:lnTo>
                  <a:pt x="375458" y="2414659"/>
                </a:lnTo>
                <a:lnTo>
                  <a:pt x="345553" y="2380738"/>
                </a:lnTo>
                <a:lnTo>
                  <a:pt x="316707" y="2345884"/>
                </a:lnTo>
                <a:lnTo>
                  <a:pt x="288944" y="2310123"/>
                </a:lnTo>
                <a:lnTo>
                  <a:pt x="262289" y="2273480"/>
                </a:lnTo>
                <a:lnTo>
                  <a:pt x="236768" y="2235979"/>
                </a:lnTo>
                <a:lnTo>
                  <a:pt x="212406" y="2197647"/>
                </a:lnTo>
                <a:lnTo>
                  <a:pt x="189228" y="2158509"/>
                </a:lnTo>
                <a:lnTo>
                  <a:pt x="167260" y="2118589"/>
                </a:lnTo>
                <a:lnTo>
                  <a:pt x="146526" y="2077914"/>
                </a:lnTo>
                <a:lnTo>
                  <a:pt x="127051" y="2036507"/>
                </a:lnTo>
                <a:lnTo>
                  <a:pt x="108862" y="1994396"/>
                </a:lnTo>
                <a:lnTo>
                  <a:pt x="91983" y="1951604"/>
                </a:lnTo>
                <a:lnTo>
                  <a:pt x="76439" y="1908157"/>
                </a:lnTo>
                <a:lnTo>
                  <a:pt x="62256" y="1864081"/>
                </a:lnTo>
                <a:lnTo>
                  <a:pt x="49459" y="1819400"/>
                </a:lnTo>
                <a:lnTo>
                  <a:pt x="38073" y="1774140"/>
                </a:lnTo>
                <a:lnTo>
                  <a:pt x="28123" y="1728326"/>
                </a:lnTo>
                <a:lnTo>
                  <a:pt x="19635" y="1681984"/>
                </a:lnTo>
                <a:lnTo>
                  <a:pt x="12633" y="1635138"/>
                </a:lnTo>
                <a:lnTo>
                  <a:pt x="7144" y="1587814"/>
                </a:lnTo>
                <a:lnTo>
                  <a:pt x="3192" y="1540038"/>
                </a:lnTo>
                <a:lnTo>
                  <a:pt x="802" y="1491834"/>
                </a:lnTo>
                <a:lnTo>
                  <a:pt x="0" y="1443227"/>
                </a:lnTo>
                <a:close/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677161" y="4224772"/>
            <a:ext cx="1775460" cy="104076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760"/>
              </a:spcBef>
            </a:pPr>
            <a:r>
              <a:rPr sz="2000" b="1" spc="-5" dirty="0">
                <a:solidFill>
                  <a:srgbClr val="008271"/>
                </a:solidFill>
                <a:latin typeface="Segoe UI Semibold"/>
                <a:cs typeface="Segoe UI Semibold"/>
              </a:rPr>
              <a:t>Low</a:t>
            </a:r>
            <a:r>
              <a:rPr sz="2000" b="1" spc="-20" dirty="0">
                <a:solidFill>
                  <a:srgbClr val="008271"/>
                </a:solidFill>
                <a:latin typeface="Segoe UI Semibold"/>
                <a:cs typeface="Segoe UI Semibold"/>
              </a:rPr>
              <a:t> </a:t>
            </a:r>
            <a:r>
              <a:rPr sz="2000" b="1" spc="-5" dirty="0">
                <a:solidFill>
                  <a:srgbClr val="008271"/>
                </a:solidFill>
                <a:latin typeface="Segoe UI Semibold"/>
                <a:cs typeface="Segoe UI Semibold"/>
              </a:rPr>
              <a:t>visibility</a:t>
            </a:r>
            <a:endParaRPr sz="20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00" spc="-15" dirty="0">
                <a:solidFill>
                  <a:srgbClr val="505050"/>
                </a:solidFill>
                <a:latin typeface="Segoe UI"/>
                <a:cs typeface="Segoe UI"/>
              </a:rPr>
              <a:t>into trending</a:t>
            </a:r>
            <a:r>
              <a:rPr sz="1800" spc="-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and</a:t>
            </a:r>
            <a:endParaRPr sz="1800">
              <a:latin typeface="Segoe UI"/>
              <a:cs typeface="Segoe UI"/>
            </a:endParaRPr>
          </a:p>
          <a:p>
            <a:pPr marL="43180">
              <a:lnSpc>
                <a:spcPct val="100000"/>
              </a:lnSpc>
            </a:pP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emerging</a:t>
            </a:r>
            <a:r>
              <a:rPr sz="1800" spc="-2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05050"/>
                </a:solidFill>
                <a:latin typeface="Segoe UI"/>
                <a:cs typeface="Segoe UI"/>
              </a:rPr>
              <a:t>issues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63167" y="4544567"/>
            <a:ext cx="3139440" cy="1591310"/>
          </a:xfrm>
          <a:custGeom>
            <a:avLst/>
            <a:gdLst/>
            <a:ahLst/>
            <a:cxnLst/>
            <a:rect l="l" t="t" r="r" b="b"/>
            <a:pathLst>
              <a:path w="3139440" h="1591310">
                <a:moveTo>
                  <a:pt x="3138297" y="0"/>
                </a:moveTo>
                <a:lnTo>
                  <a:pt x="3138678" y="7492"/>
                </a:lnTo>
                <a:lnTo>
                  <a:pt x="3139059" y="14858"/>
                </a:lnTo>
                <a:lnTo>
                  <a:pt x="3139440" y="22351"/>
                </a:lnTo>
                <a:lnTo>
                  <a:pt x="3138720" y="70312"/>
                </a:lnTo>
                <a:lnTo>
                  <a:pt x="3136575" y="117915"/>
                </a:lnTo>
                <a:lnTo>
                  <a:pt x="3133024" y="165139"/>
                </a:lnTo>
                <a:lnTo>
                  <a:pt x="3128089" y="211964"/>
                </a:lnTo>
                <a:lnTo>
                  <a:pt x="3121791" y="258369"/>
                </a:lnTo>
                <a:lnTo>
                  <a:pt x="3114148" y="304334"/>
                </a:lnTo>
                <a:lnTo>
                  <a:pt x="3105183" y="349838"/>
                </a:lnTo>
                <a:lnTo>
                  <a:pt x="3094915" y="394862"/>
                </a:lnTo>
                <a:lnTo>
                  <a:pt x="3083365" y="439383"/>
                </a:lnTo>
                <a:lnTo>
                  <a:pt x="3070554" y="483382"/>
                </a:lnTo>
                <a:lnTo>
                  <a:pt x="3056503" y="526839"/>
                </a:lnTo>
                <a:lnTo>
                  <a:pt x="3041230" y="569732"/>
                </a:lnTo>
                <a:lnTo>
                  <a:pt x="3024758" y="612042"/>
                </a:lnTo>
                <a:lnTo>
                  <a:pt x="3007107" y="653747"/>
                </a:lnTo>
                <a:lnTo>
                  <a:pt x="2988297" y="694828"/>
                </a:lnTo>
                <a:lnTo>
                  <a:pt x="2968349" y="735263"/>
                </a:lnTo>
                <a:lnTo>
                  <a:pt x="2947283" y="775033"/>
                </a:lnTo>
                <a:lnTo>
                  <a:pt x="2925120" y="814117"/>
                </a:lnTo>
                <a:lnTo>
                  <a:pt x="2901880" y="852493"/>
                </a:lnTo>
                <a:lnTo>
                  <a:pt x="2877585" y="890143"/>
                </a:lnTo>
                <a:lnTo>
                  <a:pt x="2852253" y="927044"/>
                </a:lnTo>
                <a:lnTo>
                  <a:pt x="2825907" y="963177"/>
                </a:lnTo>
                <a:lnTo>
                  <a:pt x="2798566" y="998522"/>
                </a:lnTo>
                <a:lnTo>
                  <a:pt x="2770251" y="1033057"/>
                </a:lnTo>
                <a:lnTo>
                  <a:pt x="2740983" y="1066762"/>
                </a:lnTo>
                <a:lnTo>
                  <a:pt x="2710781" y="1099617"/>
                </a:lnTo>
                <a:lnTo>
                  <a:pt x="2679668" y="1131601"/>
                </a:lnTo>
                <a:lnTo>
                  <a:pt x="2647662" y="1162694"/>
                </a:lnTo>
                <a:lnTo>
                  <a:pt x="2614785" y="1192875"/>
                </a:lnTo>
                <a:lnTo>
                  <a:pt x="2581058" y="1222123"/>
                </a:lnTo>
                <a:lnTo>
                  <a:pt x="2546500" y="1250419"/>
                </a:lnTo>
                <a:lnTo>
                  <a:pt x="2511132" y="1277741"/>
                </a:lnTo>
                <a:lnTo>
                  <a:pt x="2474975" y="1304070"/>
                </a:lnTo>
                <a:lnTo>
                  <a:pt x="2438049" y="1329384"/>
                </a:lnTo>
                <a:lnTo>
                  <a:pt x="2400375" y="1353663"/>
                </a:lnTo>
                <a:lnTo>
                  <a:pt x="2361974" y="1376886"/>
                </a:lnTo>
                <a:lnTo>
                  <a:pt x="2322865" y="1399034"/>
                </a:lnTo>
                <a:lnTo>
                  <a:pt x="2283070" y="1420085"/>
                </a:lnTo>
                <a:lnTo>
                  <a:pt x="2242608" y="1440020"/>
                </a:lnTo>
                <a:lnTo>
                  <a:pt x="2201502" y="1458817"/>
                </a:lnTo>
                <a:lnTo>
                  <a:pt x="2159770" y="1476456"/>
                </a:lnTo>
                <a:lnTo>
                  <a:pt x="2117433" y="1492916"/>
                </a:lnTo>
                <a:lnTo>
                  <a:pt x="2074513" y="1508177"/>
                </a:lnTo>
                <a:lnTo>
                  <a:pt x="2031029" y="1522219"/>
                </a:lnTo>
                <a:lnTo>
                  <a:pt x="1987003" y="1535021"/>
                </a:lnTo>
                <a:lnTo>
                  <a:pt x="1942454" y="1546563"/>
                </a:lnTo>
                <a:lnTo>
                  <a:pt x="1897403" y="1556823"/>
                </a:lnTo>
                <a:lnTo>
                  <a:pt x="1851871" y="1565782"/>
                </a:lnTo>
                <a:lnTo>
                  <a:pt x="1805878" y="1573419"/>
                </a:lnTo>
                <a:lnTo>
                  <a:pt x="1759444" y="1579714"/>
                </a:lnTo>
                <a:lnTo>
                  <a:pt x="1712591" y="1584645"/>
                </a:lnTo>
                <a:lnTo>
                  <a:pt x="1665339" y="1588193"/>
                </a:lnTo>
                <a:lnTo>
                  <a:pt x="1617708" y="1590336"/>
                </a:lnTo>
                <a:lnTo>
                  <a:pt x="1569720" y="1591055"/>
                </a:lnTo>
                <a:lnTo>
                  <a:pt x="1521731" y="1590336"/>
                </a:lnTo>
                <a:lnTo>
                  <a:pt x="1474100" y="1588193"/>
                </a:lnTo>
                <a:lnTo>
                  <a:pt x="1426848" y="1584645"/>
                </a:lnTo>
                <a:lnTo>
                  <a:pt x="1379995" y="1579714"/>
                </a:lnTo>
                <a:lnTo>
                  <a:pt x="1333561" y="1573419"/>
                </a:lnTo>
                <a:lnTo>
                  <a:pt x="1287568" y="1565782"/>
                </a:lnTo>
                <a:lnTo>
                  <a:pt x="1242036" y="1556823"/>
                </a:lnTo>
                <a:lnTo>
                  <a:pt x="1196985" y="1546563"/>
                </a:lnTo>
                <a:lnTo>
                  <a:pt x="1152436" y="1535021"/>
                </a:lnTo>
                <a:lnTo>
                  <a:pt x="1108410" y="1522219"/>
                </a:lnTo>
                <a:lnTo>
                  <a:pt x="1064926" y="1508177"/>
                </a:lnTo>
                <a:lnTo>
                  <a:pt x="1022006" y="1492916"/>
                </a:lnTo>
                <a:lnTo>
                  <a:pt x="979669" y="1476456"/>
                </a:lnTo>
                <a:lnTo>
                  <a:pt x="937937" y="1458817"/>
                </a:lnTo>
                <a:lnTo>
                  <a:pt x="896831" y="1440020"/>
                </a:lnTo>
                <a:lnTo>
                  <a:pt x="856369" y="1420085"/>
                </a:lnTo>
                <a:lnTo>
                  <a:pt x="816574" y="1399034"/>
                </a:lnTo>
                <a:lnTo>
                  <a:pt x="777465" y="1376886"/>
                </a:lnTo>
                <a:lnTo>
                  <a:pt x="739064" y="1353663"/>
                </a:lnTo>
                <a:lnTo>
                  <a:pt x="701390" y="1329384"/>
                </a:lnTo>
                <a:lnTo>
                  <a:pt x="664464" y="1304070"/>
                </a:lnTo>
                <a:lnTo>
                  <a:pt x="628307" y="1277741"/>
                </a:lnTo>
                <a:lnTo>
                  <a:pt x="592939" y="1250419"/>
                </a:lnTo>
                <a:lnTo>
                  <a:pt x="558381" y="1222123"/>
                </a:lnTo>
                <a:lnTo>
                  <a:pt x="524654" y="1192875"/>
                </a:lnTo>
                <a:lnTo>
                  <a:pt x="491777" y="1162694"/>
                </a:lnTo>
                <a:lnTo>
                  <a:pt x="459771" y="1131601"/>
                </a:lnTo>
                <a:lnTo>
                  <a:pt x="428658" y="1099617"/>
                </a:lnTo>
                <a:lnTo>
                  <a:pt x="398456" y="1066762"/>
                </a:lnTo>
                <a:lnTo>
                  <a:pt x="369188" y="1033057"/>
                </a:lnTo>
                <a:lnTo>
                  <a:pt x="340873" y="998522"/>
                </a:lnTo>
                <a:lnTo>
                  <a:pt x="313532" y="963177"/>
                </a:lnTo>
                <a:lnTo>
                  <a:pt x="287186" y="927044"/>
                </a:lnTo>
                <a:lnTo>
                  <a:pt x="261854" y="890143"/>
                </a:lnTo>
                <a:lnTo>
                  <a:pt x="237559" y="852493"/>
                </a:lnTo>
                <a:lnTo>
                  <a:pt x="214319" y="814117"/>
                </a:lnTo>
                <a:lnTo>
                  <a:pt x="192156" y="775033"/>
                </a:lnTo>
                <a:lnTo>
                  <a:pt x="171090" y="735263"/>
                </a:lnTo>
                <a:lnTo>
                  <a:pt x="151142" y="694828"/>
                </a:lnTo>
                <a:lnTo>
                  <a:pt x="132332" y="653747"/>
                </a:lnTo>
                <a:lnTo>
                  <a:pt x="114681" y="612042"/>
                </a:lnTo>
                <a:lnTo>
                  <a:pt x="98209" y="569732"/>
                </a:lnTo>
                <a:lnTo>
                  <a:pt x="82936" y="526839"/>
                </a:lnTo>
                <a:lnTo>
                  <a:pt x="68885" y="483382"/>
                </a:lnTo>
                <a:lnTo>
                  <a:pt x="56074" y="439383"/>
                </a:lnTo>
                <a:lnTo>
                  <a:pt x="44524" y="394862"/>
                </a:lnTo>
                <a:lnTo>
                  <a:pt x="34256" y="349838"/>
                </a:lnTo>
                <a:lnTo>
                  <a:pt x="25291" y="304334"/>
                </a:lnTo>
                <a:lnTo>
                  <a:pt x="17648" y="258369"/>
                </a:lnTo>
                <a:lnTo>
                  <a:pt x="11350" y="211964"/>
                </a:lnTo>
                <a:lnTo>
                  <a:pt x="6415" y="165139"/>
                </a:lnTo>
                <a:lnTo>
                  <a:pt x="2864" y="117915"/>
                </a:lnTo>
                <a:lnTo>
                  <a:pt x="719" y="70312"/>
                </a:lnTo>
                <a:lnTo>
                  <a:pt x="0" y="22351"/>
                </a:lnTo>
                <a:lnTo>
                  <a:pt x="381" y="14858"/>
                </a:lnTo>
                <a:lnTo>
                  <a:pt x="749" y="7492"/>
                </a:lnTo>
                <a:lnTo>
                  <a:pt x="1130" y="0"/>
                </a:lnTo>
              </a:path>
            </a:pathLst>
          </a:custGeom>
          <a:ln w="18288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6216" y="2999232"/>
            <a:ext cx="3133725" cy="1545590"/>
          </a:xfrm>
          <a:custGeom>
            <a:avLst/>
            <a:gdLst/>
            <a:ahLst/>
            <a:cxnLst/>
            <a:rect l="l" t="t" r="r" b="b"/>
            <a:pathLst>
              <a:path w="3133725" h="1545589">
                <a:moveTo>
                  <a:pt x="0" y="1545335"/>
                </a:moveTo>
                <a:lnTo>
                  <a:pt x="6972" y="1407286"/>
                </a:lnTo>
                <a:lnTo>
                  <a:pt x="12490" y="1360071"/>
                </a:lnTo>
                <a:lnTo>
                  <a:pt x="19396" y="1313294"/>
                </a:lnTo>
                <a:lnTo>
                  <a:pt x="27669" y="1266977"/>
                </a:lnTo>
                <a:lnTo>
                  <a:pt x="37289" y="1221139"/>
                </a:lnTo>
                <a:lnTo>
                  <a:pt x="48232" y="1175804"/>
                </a:lnTo>
                <a:lnTo>
                  <a:pt x="60480" y="1130991"/>
                </a:lnTo>
                <a:lnTo>
                  <a:pt x="74009" y="1086723"/>
                </a:lnTo>
                <a:lnTo>
                  <a:pt x="88799" y="1043020"/>
                </a:lnTo>
                <a:lnTo>
                  <a:pt x="104828" y="999904"/>
                </a:lnTo>
                <a:lnTo>
                  <a:pt x="122076" y="957397"/>
                </a:lnTo>
                <a:lnTo>
                  <a:pt x="140520" y="915518"/>
                </a:lnTo>
                <a:lnTo>
                  <a:pt x="160140" y="874291"/>
                </a:lnTo>
                <a:lnTo>
                  <a:pt x="180915" y="833735"/>
                </a:lnTo>
                <a:lnTo>
                  <a:pt x="202822" y="793873"/>
                </a:lnTo>
                <a:lnTo>
                  <a:pt x="225842" y="754725"/>
                </a:lnTo>
                <a:lnTo>
                  <a:pt x="249952" y="716313"/>
                </a:lnTo>
                <a:lnTo>
                  <a:pt x="275131" y="678658"/>
                </a:lnTo>
                <a:lnTo>
                  <a:pt x="301358" y="641781"/>
                </a:lnTo>
                <a:lnTo>
                  <a:pt x="328612" y="605704"/>
                </a:lnTo>
                <a:lnTo>
                  <a:pt x="356872" y="570448"/>
                </a:lnTo>
                <a:lnTo>
                  <a:pt x="386115" y="536034"/>
                </a:lnTo>
                <a:lnTo>
                  <a:pt x="416322" y="502483"/>
                </a:lnTo>
                <a:lnTo>
                  <a:pt x="447470" y="469817"/>
                </a:lnTo>
                <a:lnTo>
                  <a:pt x="479539" y="438058"/>
                </a:lnTo>
                <a:lnTo>
                  <a:pt x="512506" y="407225"/>
                </a:lnTo>
                <a:lnTo>
                  <a:pt x="546352" y="377341"/>
                </a:lnTo>
                <a:lnTo>
                  <a:pt x="581054" y="348427"/>
                </a:lnTo>
                <a:lnTo>
                  <a:pt x="616591" y="320503"/>
                </a:lnTo>
                <a:lnTo>
                  <a:pt x="652942" y="293593"/>
                </a:lnTo>
                <a:lnTo>
                  <a:pt x="690086" y="267715"/>
                </a:lnTo>
                <a:lnTo>
                  <a:pt x="728002" y="242893"/>
                </a:lnTo>
                <a:lnTo>
                  <a:pt x="766667" y="219147"/>
                </a:lnTo>
                <a:lnTo>
                  <a:pt x="806062" y="196499"/>
                </a:lnTo>
                <a:lnTo>
                  <a:pt x="846164" y="174969"/>
                </a:lnTo>
                <a:lnTo>
                  <a:pt x="886952" y="154579"/>
                </a:lnTo>
                <a:lnTo>
                  <a:pt x="928405" y="135350"/>
                </a:lnTo>
                <a:lnTo>
                  <a:pt x="970503" y="117304"/>
                </a:lnTo>
                <a:lnTo>
                  <a:pt x="1013222" y="100462"/>
                </a:lnTo>
                <a:lnTo>
                  <a:pt x="1056543" y="84845"/>
                </a:lnTo>
                <a:lnTo>
                  <a:pt x="1100444" y="70474"/>
                </a:lnTo>
                <a:lnTo>
                  <a:pt x="1144904" y="57371"/>
                </a:lnTo>
                <a:lnTo>
                  <a:pt x="1189901" y="45557"/>
                </a:lnTo>
                <a:lnTo>
                  <a:pt x="1235414" y="35053"/>
                </a:lnTo>
                <a:lnTo>
                  <a:pt x="1281422" y="25881"/>
                </a:lnTo>
                <a:lnTo>
                  <a:pt x="1327904" y="18061"/>
                </a:lnTo>
                <a:lnTo>
                  <a:pt x="1374838" y="11616"/>
                </a:lnTo>
                <a:lnTo>
                  <a:pt x="1422203" y="6566"/>
                </a:lnTo>
                <a:lnTo>
                  <a:pt x="1469978" y="2932"/>
                </a:lnTo>
                <a:lnTo>
                  <a:pt x="1518141" y="736"/>
                </a:lnTo>
                <a:lnTo>
                  <a:pt x="1566672" y="0"/>
                </a:lnTo>
                <a:lnTo>
                  <a:pt x="1615202" y="736"/>
                </a:lnTo>
                <a:lnTo>
                  <a:pt x="1663365" y="2932"/>
                </a:lnTo>
                <a:lnTo>
                  <a:pt x="1711140" y="6566"/>
                </a:lnTo>
                <a:lnTo>
                  <a:pt x="1758505" y="11616"/>
                </a:lnTo>
                <a:lnTo>
                  <a:pt x="1805439" y="18061"/>
                </a:lnTo>
                <a:lnTo>
                  <a:pt x="1851921" y="25881"/>
                </a:lnTo>
                <a:lnTo>
                  <a:pt x="1897929" y="35053"/>
                </a:lnTo>
                <a:lnTo>
                  <a:pt x="1943442" y="45557"/>
                </a:lnTo>
                <a:lnTo>
                  <a:pt x="1988439" y="57371"/>
                </a:lnTo>
                <a:lnTo>
                  <a:pt x="2032899" y="70474"/>
                </a:lnTo>
                <a:lnTo>
                  <a:pt x="2076800" y="84845"/>
                </a:lnTo>
                <a:lnTo>
                  <a:pt x="2120121" y="100462"/>
                </a:lnTo>
                <a:lnTo>
                  <a:pt x="2162840" y="117304"/>
                </a:lnTo>
                <a:lnTo>
                  <a:pt x="2204937" y="135350"/>
                </a:lnTo>
                <a:lnTo>
                  <a:pt x="2246391" y="154579"/>
                </a:lnTo>
                <a:lnTo>
                  <a:pt x="2287179" y="174969"/>
                </a:lnTo>
                <a:lnTo>
                  <a:pt x="2327281" y="196499"/>
                </a:lnTo>
                <a:lnTo>
                  <a:pt x="2366675" y="219147"/>
                </a:lnTo>
                <a:lnTo>
                  <a:pt x="2405341" y="242893"/>
                </a:lnTo>
                <a:lnTo>
                  <a:pt x="2443256" y="267715"/>
                </a:lnTo>
                <a:lnTo>
                  <a:pt x="2480400" y="293593"/>
                </a:lnTo>
                <a:lnTo>
                  <a:pt x="2516751" y="320503"/>
                </a:lnTo>
                <a:lnTo>
                  <a:pt x="2552288" y="348427"/>
                </a:lnTo>
                <a:lnTo>
                  <a:pt x="2586990" y="377341"/>
                </a:lnTo>
                <a:lnTo>
                  <a:pt x="2620835" y="407225"/>
                </a:lnTo>
                <a:lnTo>
                  <a:pt x="2653802" y="438058"/>
                </a:lnTo>
                <a:lnTo>
                  <a:pt x="2685871" y="469817"/>
                </a:lnTo>
                <a:lnTo>
                  <a:pt x="2717019" y="502483"/>
                </a:lnTo>
                <a:lnTo>
                  <a:pt x="2747225" y="536034"/>
                </a:lnTo>
                <a:lnTo>
                  <a:pt x="2776468" y="570448"/>
                </a:lnTo>
                <a:lnTo>
                  <a:pt x="2804728" y="605704"/>
                </a:lnTo>
                <a:lnTo>
                  <a:pt x="2831981" y="641781"/>
                </a:lnTo>
                <a:lnTo>
                  <a:pt x="2858208" y="678658"/>
                </a:lnTo>
                <a:lnTo>
                  <a:pt x="2883387" y="716313"/>
                </a:lnTo>
                <a:lnTo>
                  <a:pt x="2907497" y="754725"/>
                </a:lnTo>
                <a:lnTo>
                  <a:pt x="2930516" y="793873"/>
                </a:lnTo>
                <a:lnTo>
                  <a:pt x="2952423" y="833735"/>
                </a:lnTo>
                <a:lnTo>
                  <a:pt x="2973197" y="874291"/>
                </a:lnTo>
                <a:lnTo>
                  <a:pt x="2992817" y="915518"/>
                </a:lnTo>
                <a:lnTo>
                  <a:pt x="3011261" y="957397"/>
                </a:lnTo>
                <a:lnTo>
                  <a:pt x="3028508" y="999904"/>
                </a:lnTo>
                <a:lnTo>
                  <a:pt x="3044537" y="1043020"/>
                </a:lnTo>
                <a:lnTo>
                  <a:pt x="3059326" y="1086723"/>
                </a:lnTo>
                <a:lnTo>
                  <a:pt x="3072855" y="1130991"/>
                </a:lnTo>
                <a:lnTo>
                  <a:pt x="3085101" y="1175804"/>
                </a:lnTo>
                <a:lnTo>
                  <a:pt x="3096044" y="1221139"/>
                </a:lnTo>
                <a:lnTo>
                  <a:pt x="3105663" y="1266977"/>
                </a:lnTo>
                <a:lnTo>
                  <a:pt x="3113936" y="1313294"/>
                </a:lnTo>
                <a:lnTo>
                  <a:pt x="3120841" y="1360071"/>
                </a:lnTo>
                <a:lnTo>
                  <a:pt x="3126359" y="1407286"/>
                </a:lnTo>
                <a:lnTo>
                  <a:pt x="3133344" y="1545335"/>
                </a:lnTo>
              </a:path>
            </a:pathLst>
          </a:custGeom>
          <a:ln w="18288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34411" y="1912620"/>
            <a:ext cx="0" cy="1087755"/>
          </a:xfrm>
          <a:custGeom>
            <a:avLst/>
            <a:gdLst/>
            <a:ahLst/>
            <a:cxnLst/>
            <a:rect l="l" t="t" r="r" b="b"/>
            <a:pathLst>
              <a:path h="1087755">
                <a:moveTo>
                  <a:pt x="0" y="0"/>
                </a:moveTo>
                <a:lnTo>
                  <a:pt x="0" y="1087627"/>
                </a:lnTo>
              </a:path>
            </a:pathLst>
          </a:custGeom>
          <a:ln w="9144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80488" y="1581911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23160" y="1624583"/>
            <a:ext cx="219456" cy="219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29027" y="3649979"/>
            <a:ext cx="810895" cy="448309"/>
          </a:xfrm>
          <a:custGeom>
            <a:avLst/>
            <a:gdLst/>
            <a:ahLst/>
            <a:cxnLst/>
            <a:rect l="l" t="t" r="r" b="b"/>
            <a:pathLst>
              <a:path w="810894" h="448310">
                <a:moveTo>
                  <a:pt x="6985" y="214630"/>
                </a:moveTo>
                <a:lnTo>
                  <a:pt x="39457" y="175971"/>
                </a:lnTo>
                <a:lnTo>
                  <a:pt x="96655" y="120700"/>
                </a:lnTo>
                <a:lnTo>
                  <a:pt x="134175" y="91360"/>
                </a:lnTo>
                <a:lnTo>
                  <a:pt x="177456" y="63296"/>
                </a:lnTo>
                <a:lnTo>
                  <a:pt x="226358" y="38319"/>
                </a:lnTo>
                <a:lnTo>
                  <a:pt x="280740" y="18237"/>
                </a:lnTo>
                <a:lnTo>
                  <a:pt x="340462" y="4860"/>
                </a:lnTo>
                <a:lnTo>
                  <a:pt x="405384" y="0"/>
                </a:lnTo>
                <a:lnTo>
                  <a:pt x="577488" y="35004"/>
                </a:lnTo>
                <a:lnTo>
                  <a:pt x="704754" y="112014"/>
                </a:lnTo>
                <a:lnTo>
                  <a:pt x="783681" y="189023"/>
                </a:lnTo>
                <a:lnTo>
                  <a:pt x="810768" y="224028"/>
                </a:lnTo>
                <a:lnTo>
                  <a:pt x="783681" y="259032"/>
                </a:lnTo>
                <a:lnTo>
                  <a:pt x="704754" y="336042"/>
                </a:lnTo>
                <a:lnTo>
                  <a:pt x="577488" y="413051"/>
                </a:lnTo>
                <a:lnTo>
                  <a:pt x="405384" y="448056"/>
                </a:lnTo>
                <a:lnTo>
                  <a:pt x="343685" y="443709"/>
                </a:lnTo>
                <a:lnTo>
                  <a:pt x="286624" y="431680"/>
                </a:lnTo>
                <a:lnTo>
                  <a:pt x="234343" y="413481"/>
                </a:lnTo>
                <a:lnTo>
                  <a:pt x="186982" y="390627"/>
                </a:lnTo>
                <a:lnTo>
                  <a:pt x="144684" y="364632"/>
                </a:lnTo>
                <a:lnTo>
                  <a:pt x="107591" y="337011"/>
                </a:lnTo>
                <a:lnTo>
                  <a:pt x="75844" y="309276"/>
                </a:lnTo>
                <a:lnTo>
                  <a:pt x="28955" y="259526"/>
                </a:lnTo>
                <a:lnTo>
                  <a:pt x="14097" y="240538"/>
                </a:lnTo>
                <a:lnTo>
                  <a:pt x="4699" y="231140"/>
                </a:lnTo>
                <a:lnTo>
                  <a:pt x="0" y="224028"/>
                </a:lnTo>
                <a:lnTo>
                  <a:pt x="2286" y="221615"/>
                </a:lnTo>
                <a:lnTo>
                  <a:pt x="6985" y="214630"/>
                </a:lnTo>
                <a:close/>
              </a:path>
            </a:pathLst>
          </a:custGeom>
          <a:ln w="15240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00097" y="3649979"/>
            <a:ext cx="468630" cy="448309"/>
          </a:xfrm>
          <a:custGeom>
            <a:avLst/>
            <a:gdLst/>
            <a:ahLst/>
            <a:cxnLst/>
            <a:rect l="l" t="t" r="r" b="b"/>
            <a:pathLst>
              <a:path w="468630" h="448310">
                <a:moveTo>
                  <a:pt x="234314" y="0"/>
                </a:moveTo>
                <a:lnTo>
                  <a:pt x="187236" y="4500"/>
                </a:lnTo>
                <a:lnTo>
                  <a:pt x="143321" y="17430"/>
                </a:lnTo>
                <a:lnTo>
                  <a:pt x="103528" y="37933"/>
                </a:lnTo>
                <a:lnTo>
                  <a:pt x="68818" y="65151"/>
                </a:lnTo>
                <a:lnTo>
                  <a:pt x="40150" y="98226"/>
                </a:lnTo>
                <a:lnTo>
                  <a:pt x="18484" y="136302"/>
                </a:lnTo>
                <a:lnTo>
                  <a:pt x="4781" y="178522"/>
                </a:lnTo>
                <a:lnTo>
                  <a:pt x="0" y="224028"/>
                </a:lnTo>
                <a:lnTo>
                  <a:pt x="4781" y="269533"/>
                </a:lnTo>
                <a:lnTo>
                  <a:pt x="18484" y="311753"/>
                </a:lnTo>
                <a:lnTo>
                  <a:pt x="40150" y="349829"/>
                </a:lnTo>
                <a:lnTo>
                  <a:pt x="68818" y="382905"/>
                </a:lnTo>
                <a:lnTo>
                  <a:pt x="103528" y="410122"/>
                </a:lnTo>
                <a:lnTo>
                  <a:pt x="143321" y="430625"/>
                </a:lnTo>
                <a:lnTo>
                  <a:pt x="187236" y="443555"/>
                </a:lnTo>
                <a:lnTo>
                  <a:pt x="234314" y="448056"/>
                </a:lnTo>
                <a:lnTo>
                  <a:pt x="281393" y="443555"/>
                </a:lnTo>
                <a:lnTo>
                  <a:pt x="325308" y="430625"/>
                </a:lnTo>
                <a:lnTo>
                  <a:pt x="365101" y="410122"/>
                </a:lnTo>
                <a:lnTo>
                  <a:pt x="399811" y="382905"/>
                </a:lnTo>
                <a:lnTo>
                  <a:pt x="428479" y="349829"/>
                </a:lnTo>
                <a:lnTo>
                  <a:pt x="450145" y="311753"/>
                </a:lnTo>
                <a:lnTo>
                  <a:pt x="463848" y="269533"/>
                </a:lnTo>
                <a:lnTo>
                  <a:pt x="468629" y="224028"/>
                </a:lnTo>
                <a:lnTo>
                  <a:pt x="463848" y="178522"/>
                </a:lnTo>
                <a:lnTo>
                  <a:pt x="450145" y="136302"/>
                </a:lnTo>
                <a:lnTo>
                  <a:pt x="428479" y="98226"/>
                </a:lnTo>
                <a:lnTo>
                  <a:pt x="399811" y="65151"/>
                </a:lnTo>
                <a:lnTo>
                  <a:pt x="365101" y="37933"/>
                </a:lnTo>
                <a:lnTo>
                  <a:pt x="325308" y="17430"/>
                </a:lnTo>
                <a:lnTo>
                  <a:pt x="281393" y="4500"/>
                </a:lnTo>
                <a:lnTo>
                  <a:pt x="234314" y="0"/>
                </a:lnTo>
                <a:close/>
              </a:path>
            </a:pathLst>
          </a:custGeom>
          <a:ln w="15240">
            <a:solidFill>
              <a:srgbClr val="0082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35351" y="3774440"/>
            <a:ext cx="200405" cy="2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885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6060D8-224C-4CF4-98F8-A13E032F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8456EBE-67BA-44A2-824F-5891E4E0633C}"/>
              </a:ext>
            </a:extLst>
          </p:cNvPr>
          <p:cNvSpPr/>
          <p:nvPr/>
        </p:nvSpPr>
        <p:spPr>
          <a:xfrm>
            <a:off x="627773" y="558673"/>
            <a:ext cx="10392397" cy="451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C27BFB3-488A-4CD0-9EE3-0E0D68E39630}"/>
              </a:ext>
            </a:extLst>
          </p:cNvPr>
          <p:cNvSpPr/>
          <p:nvPr/>
        </p:nvSpPr>
        <p:spPr>
          <a:xfrm>
            <a:off x="607237" y="1115313"/>
            <a:ext cx="4153865" cy="440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555B46FE-41A0-43D7-8A12-4360934C83B3}"/>
              </a:ext>
            </a:extLst>
          </p:cNvPr>
          <p:cNvSpPr/>
          <p:nvPr/>
        </p:nvSpPr>
        <p:spPr>
          <a:xfrm>
            <a:off x="3217545" y="3001136"/>
            <a:ext cx="1343025" cy="951230"/>
          </a:xfrm>
          <a:custGeom>
            <a:avLst/>
            <a:gdLst/>
            <a:ahLst/>
            <a:cxnLst/>
            <a:rect l="l" t="t" r="r" b="b"/>
            <a:pathLst>
              <a:path w="1343025" h="951229">
                <a:moveTo>
                  <a:pt x="1342897" y="738251"/>
                </a:moveTo>
                <a:lnTo>
                  <a:pt x="1315790" y="696958"/>
                </a:lnTo>
                <a:lnTo>
                  <a:pt x="1287528" y="656680"/>
                </a:lnTo>
                <a:lnTo>
                  <a:pt x="1258140" y="617433"/>
                </a:lnTo>
                <a:lnTo>
                  <a:pt x="1227657" y="579234"/>
                </a:lnTo>
                <a:lnTo>
                  <a:pt x="1196107" y="542097"/>
                </a:lnTo>
                <a:lnTo>
                  <a:pt x="1163520" y="506041"/>
                </a:lnTo>
                <a:lnTo>
                  <a:pt x="1129927" y="471081"/>
                </a:lnTo>
                <a:lnTo>
                  <a:pt x="1095356" y="437232"/>
                </a:lnTo>
                <a:lnTo>
                  <a:pt x="1059837" y="404513"/>
                </a:lnTo>
                <a:lnTo>
                  <a:pt x="1023400" y="372937"/>
                </a:lnTo>
                <a:lnTo>
                  <a:pt x="986075" y="342523"/>
                </a:lnTo>
                <a:lnTo>
                  <a:pt x="947890" y="313286"/>
                </a:lnTo>
                <a:lnTo>
                  <a:pt x="908876" y="285243"/>
                </a:lnTo>
                <a:lnTo>
                  <a:pt x="869062" y="258409"/>
                </a:lnTo>
                <a:lnTo>
                  <a:pt x="828478" y="232801"/>
                </a:lnTo>
                <a:lnTo>
                  <a:pt x="787153" y="208435"/>
                </a:lnTo>
                <a:lnTo>
                  <a:pt x="745117" y="185327"/>
                </a:lnTo>
                <a:lnTo>
                  <a:pt x="702400" y="163494"/>
                </a:lnTo>
                <a:lnTo>
                  <a:pt x="659031" y="142952"/>
                </a:lnTo>
                <a:lnTo>
                  <a:pt x="615040" y="123717"/>
                </a:lnTo>
                <a:lnTo>
                  <a:pt x="570456" y="105805"/>
                </a:lnTo>
                <a:lnTo>
                  <a:pt x="525309" y="89233"/>
                </a:lnTo>
                <a:lnTo>
                  <a:pt x="479629" y="74017"/>
                </a:lnTo>
                <a:lnTo>
                  <a:pt x="433445" y="60173"/>
                </a:lnTo>
                <a:lnTo>
                  <a:pt x="386786" y="47717"/>
                </a:lnTo>
                <a:lnTo>
                  <a:pt x="339683" y="36666"/>
                </a:lnTo>
                <a:lnTo>
                  <a:pt x="292165" y="27036"/>
                </a:lnTo>
                <a:lnTo>
                  <a:pt x="244262" y="18842"/>
                </a:lnTo>
                <a:lnTo>
                  <a:pt x="196003" y="12102"/>
                </a:lnTo>
                <a:lnTo>
                  <a:pt x="147417" y="6832"/>
                </a:lnTo>
                <a:lnTo>
                  <a:pt x="98535" y="3047"/>
                </a:lnTo>
                <a:lnTo>
                  <a:pt x="49386" y="764"/>
                </a:lnTo>
                <a:lnTo>
                  <a:pt x="0" y="0"/>
                </a:lnTo>
                <a:lnTo>
                  <a:pt x="0" y="397637"/>
                </a:lnTo>
                <a:lnTo>
                  <a:pt x="48852" y="398634"/>
                </a:lnTo>
                <a:lnTo>
                  <a:pt x="97383" y="401608"/>
                </a:lnTo>
                <a:lnTo>
                  <a:pt x="145541" y="406530"/>
                </a:lnTo>
                <a:lnTo>
                  <a:pt x="193275" y="413373"/>
                </a:lnTo>
                <a:lnTo>
                  <a:pt x="240534" y="422109"/>
                </a:lnTo>
                <a:lnTo>
                  <a:pt x="287267" y="432709"/>
                </a:lnTo>
                <a:lnTo>
                  <a:pt x="333423" y="445146"/>
                </a:lnTo>
                <a:lnTo>
                  <a:pt x="378950" y="459392"/>
                </a:lnTo>
                <a:lnTo>
                  <a:pt x="423797" y="475418"/>
                </a:lnTo>
                <a:lnTo>
                  <a:pt x="467914" y="493197"/>
                </a:lnTo>
                <a:lnTo>
                  <a:pt x="511249" y="512702"/>
                </a:lnTo>
                <a:lnTo>
                  <a:pt x="553752" y="533903"/>
                </a:lnTo>
                <a:lnTo>
                  <a:pt x="595370" y="556773"/>
                </a:lnTo>
                <a:lnTo>
                  <a:pt x="636053" y="581284"/>
                </a:lnTo>
                <a:lnTo>
                  <a:pt x="675750" y="607409"/>
                </a:lnTo>
                <a:lnTo>
                  <a:pt x="714410" y="635119"/>
                </a:lnTo>
                <a:lnTo>
                  <a:pt x="751981" y="664386"/>
                </a:lnTo>
                <a:lnTo>
                  <a:pt x="788413" y="695182"/>
                </a:lnTo>
                <a:lnTo>
                  <a:pt x="823654" y="727480"/>
                </a:lnTo>
                <a:lnTo>
                  <a:pt x="857654" y="761251"/>
                </a:lnTo>
                <a:lnTo>
                  <a:pt x="890361" y="796467"/>
                </a:lnTo>
                <a:lnTo>
                  <a:pt x="921723" y="833101"/>
                </a:lnTo>
                <a:lnTo>
                  <a:pt x="951691" y="871125"/>
                </a:lnTo>
                <a:lnTo>
                  <a:pt x="980212" y="910510"/>
                </a:lnTo>
                <a:lnTo>
                  <a:pt x="1007237" y="951230"/>
                </a:lnTo>
                <a:lnTo>
                  <a:pt x="1342897" y="738251"/>
                </a:lnTo>
                <a:close/>
              </a:path>
            </a:pathLst>
          </a:custGeom>
          <a:ln w="1828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9B3CB253-383A-4397-98F1-A2BCA3677DE4}"/>
              </a:ext>
            </a:extLst>
          </p:cNvPr>
          <p:cNvSpPr/>
          <p:nvPr/>
        </p:nvSpPr>
        <p:spPr>
          <a:xfrm>
            <a:off x="1626997" y="3007131"/>
            <a:ext cx="3181350" cy="3175000"/>
          </a:xfrm>
          <a:custGeom>
            <a:avLst/>
            <a:gdLst/>
            <a:ahLst/>
            <a:cxnLst/>
            <a:rect l="l" t="t" r="r" b="b"/>
            <a:pathLst>
              <a:path w="3181350" h="3175000">
                <a:moveTo>
                  <a:pt x="1876457" y="3149600"/>
                </a:moveTo>
                <a:lnTo>
                  <a:pt x="1304638" y="3149600"/>
                </a:lnTo>
                <a:lnTo>
                  <a:pt x="1398295" y="3175000"/>
                </a:lnTo>
                <a:lnTo>
                  <a:pt x="1782800" y="3175000"/>
                </a:lnTo>
                <a:lnTo>
                  <a:pt x="1876457" y="3149600"/>
                </a:lnTo>
                <a:close/>
              </a:path>
              <a:path w="3181350" h="3175000">
                <a:moveTo>
                  <a:pt x="1590547" y="0"/>
                </a:moveTo>
                <a:lnTo>
                  <a:pt x="1493653" y="0"/>
                </a:lnTo>
                <a:lnTo>
                  <a:pt x="1445772" y="12700"/>
                </a:lnTo>
                <a:lnTo>
                  <a:pt x="1351243" y="12700"/>
                </a:lnTo>
                <a:lnTo>
                  <a:pt x="1212850" y="50800"/>
                </a:lnTo>
                <a:lnTo>
                  <a:pt x="992645" y="114300"/>
                </a:lnTo>
                <a:lnTo>
                  <a:pt x="950359" y="139700"/>
                </a:lnTo>
                <a:lnTo>
                  <a:pt x="908707" y="152400"/>
                </a:lnTo>
                <a:lnTo>
                  <a:pt x="867708" y="177800"/>
                </a:lnTo>
                <a:lnTo>
                  <a:pt x="827385" y="190500"/>
                </a:lnTo>
                <a:lnTo>
                  <a:pt x="787757" y="215900"/>
                </a:lnTo>
                <a:lnTo>
                  <a:pt x="748846" y="241300"/>
                </a:lnTo>
                <a:lnTo>
                  <a:pt x="710672" y="266700"/>
                </a:lnTo>
                <a:lnTo>
                  <a:pt x="673257" y="292100"/>
                </a:lnTo>
                <a:lnTo>
                  <a:pt x="636621" y="317500"/>
                </a:lnTo>
                <a:lnTo>
                  <a:pt x="600784" y="342900"/>
                </a:lnTo>
                <a:lnTo>
                  <a:pt x="565768" y="368300"/>
                </a:lnTo>
                <a:lnTo>
                  <a:pt x="531593" y="406400"/>
                </a:lnTo>
                <a:lnTo>
                  <a:pt x="498281" y="431800"/>
                </a:lnTo>
                <a:lnTo>
                  <a:pt x="465851" y="469900"/>
                </a:lnTo>
                <a:lnTo>
                  <a:pt x="434326" y="495300"/>
                </a:lnTo>
                <a:lnTo>
                  <a:pt x="403724" y="533400"/>
                </a:lnTo>
                <a:lnTo>
                  <a:pt x="374069" y="571500"/>
                </a:lnTo>
                <a:lnTo>
                  <a:pt x="345379" y="596900"/>
                </a:lnTo>
                <a:lnTo>
                  <a:pt x="317676" y="635000"/>
                </a:lnTo>
                <a:lnTo>
                  <a:pt x="290981" y="673100"/>
                </a:lnTo>
                <a:lnTo>
                  <a:pt x="265315" y="711200"/>
                </a:lnTo>
                <a:lnTo>
                  <a:pt x="240698" y="749300"/>
                </a:lnTo>
                <a:lnTo>
                  <a:pt x="217151" y="787400"/>
                </a:lnTo>
                <a:lnTo>
                  <a:pt x="194695" y="825500"/>
                </a:lnTo>
                <a:lnTo>
                  <a:pt x="173350" y="863600"/>
                </a:lnTo>
                <a:lnTo>
                  <a:pt x="153138" y="914400"/>
                </a:lnTo>
                <a:lnTo>
                  <a:pt x="134080" y="952500"/>
                </a:lnTo>
                <a:lnTo>
                  <a:pt x="116195" y="990600"/>
                </a:lnTo>
                <a:lnTo>
                  <a:pt x="99505" y="1041400"/>
                </a:lnTo>
                <a:lnTo>
                  <a:pt x="84032" y="1079500"/>
                </a:lnTo>
                <a:lnTo>
                  <a:pt x="69794" y="1117600"/>
                </a:lnTo>
                <a:lnTo>
                  <a:pt x="56814" y="1168400"/>
                </a:lnTo>
                <a:lnTo>
                  <a:pt x="45112" y="1219200"/>
                </a:lnTo>
                <a:lnTo>
                  <a:pt x="34708" y="1257300"/>
                </a:lnTo>
                <a:lnTo>
                  <a:pt x="25625" y="1308100"/>
                </a:lnTo>
                <a:lnTo>
                  <a:pt x="17881" y="1346200"/>
                </a:lnTo>
                <a:lnTo>
                  <a:pt x="11499" y="1397000"/>
                </a:lnTo>
                <a:lnTo>
                  <a:pt x="6499" y="1447800"/>
                </a:lnTo>
                <a:lnTo>
                  <a:pt x="2902" y="1498600"/>
                </a:lnTo>
                <a:lnTo>
                  <a:pt x="729" y="1536700"/>
                </a:lnTo>
                <a:lnTo>
                  <a:pt x="0" y="1587500"/>
                </a:lnTo>
                <a:lnTo>
                  <a:pt x="729" y="1638300"/>
                </a:lnTo>
                <a:lnTo>
                  <a:pt x="2902" y="1689100"/>
                </a:lnTo>
                <a:lnTo>
                  <a:pt x="6499" y="1739900"/>
                </a:lnTo>
                <a:lnTo>
                  <a:pt x="11499" y="1778000"/>
                </a:lnTo>
                <a:lnTo>
                  <a:pt x="17881" y="1828800"/>
                </a:lnTo>
                <a:lnTo>
                  <a:pt x="25625" y="1879600"/>
                </a:lnTo>
                <a:lnTo>
                  <a:pt x="34708" y="1917700"/>
                </a:lnTo>
                <a:lnTo>
                  <a:pt x="45112" y="1968500"/>
                </a:lnTo>
                <a:lnTo>
                  <a:pt x="56814" y="2019300"/>
                </a:lnTo>
                <a:lnTo>
                  <a:pt x="69794" y="2057400"/>
                </a:lnTo>
                <a:lnTo>
                  <a:pt x="84032" y="2108200"/>
                </a:lnTo>
                <a:lnTo>
                  <a:pt x="99505" y="2146300"/>
                </a:lnTo>
                <a:lnTo>
                  <a:pt x="116195" y="2184400"/>
                </a:lnTo>
                <a:lnTo>
                  <a:pt x="134080" y="2235200"/>
                </a:lnTo>
                <a:lnTo>
                  <a:pt x="153138" y="2273300"/>
                </a:lnTo>
                <a:lnTo>
                  <a:pt x="173350" y="2311400"/>
                </a:lnTo>
                <a:lnTo>
                  <a:pt x="194695" y="2349500"/>
                </a:lnTo>
                <a:lnTo>
                  <a:pt x="217151" y="2387600"/>
                </a:lnTo>
                <a:lnTo>
                  <a:pt x="240698" y="2438400"/>
                </a:lnTo>
                <a:lnTo>
                  <a:pt x="265315" y="2476500"/>
                </a:lnTo>
                <a:lnTo>
                  <a:pt x="290981" y="2501900"/>
                </a:lnTo>
                <a:lnTo>
                  <a:pt x="317676" y="2540000"/>
                </a:lnTo>
                <a:lnTo>
                  <a:pt x="345379" y="2578100"/>
                </a:lnTo>
                <a:lnTo>
                  <a:pt x="374069" y="2616200"/>
                </a:lnTo>
                <a:lnTo>
                  <a:pt x="403724" y="2654300"/>
                </a:lnTo>
                <a:lnTo>
                  <a:pt x="434326" y="2679700"/>
                </a:lnTo>
                <a:lnTo>
                  <a:pt x="465851" y="2717800"/>
                </a:lnTo>
                <a:lnTo>
                  <a:pt x="498281" y="2743200"/>
                </a:lnTo>
                <a:lnTo>
                  <a:pt x="531593" y="2781300"/>
                </a:lnTo>
                <a:lnTo>
                  <a:pt x="565768" y="2806700"/>
                </a:lnTo>
                <a:lnTo>
                  <a:pt x="600784" y="2832100"/>
                </a:lnTo>
                <a:lnTo>
                  <a:pt x="636621" y="2857500"/>
                </a:lnTo>
                <a:lnTo>
                  <a:pt x="673257" y="2895600"/>
                </a:lnTo>
                <a:lnTo>
                  <a:pt x="710672" y="2921000"/>
                </a:lnTo>
                <a:lnTo>
                  <a:pt x="748846" y="2946400"/>
                </a:lnTo>
                <a:lnTo>
                  <a:pt x="787757" y="2959100"/>
                </a:lnTo>
                <a:lnTo>
                  <a:pt x="827385" y="2984500"/>
                </a:lnTo>
                <a:lnTo>
                  <a:pt x="867708" y="3009900"/>
                </a:lnTo>
                <a:lnTo>
                  <a:pt x="908707" y="3022600"/>
                </a:lnTo>
                <a:lnTo>
                  <a:pt x="950359" y="3048000"/>
                </a:lnTo>
                <a:lnTo>
                  <a:pt x="992645" y="3060700"/>
                </a:lnTo>
                <a:lnTo>
                  <a:pt x="1035544" y="3086100"/>
                </a:lnTo>
                <a:lnTo>
                  <a:pt x="1258500" y="3149600"/>
                </a:lnTo>
                <a:lnTo>
                  <a:pt x="1922595" y="3149600"/>
                </a:lnTo>
                <a:lnTo>
                  <a:pt x="2145551" y="3086100"/>
                </a:lnTo>
                <a:lnTo>
                  <a:pt x="2188450" y="3060700"/>
                </a:lnTo>
                <a:lnTo>
                  <a:pt x="2230736" y="3048000"/>
                </a:lnTo>
                <a:lnTo>
                  <a:pt x="2272388" y="3022600"/>
                </a:lnTo>
                <a:lnTo>
                  <a:pt x="2313387" y="3009900"/>
                </a:lnTo>
                <a:lnTo>
                  <a:pt x="2353710" y="2984500"/>
                </a:lnTo>
                <a:lnTo>
                  <a:pt x="2393338" y="2959100"/>
                </a:lnTo>
                <a:lnTo>
                  <a:pt x="2432249" y="2946400"/>
                </a:lnTo>
                <a:lnTo>
                  <a:pt x="2470423" y="2921000"/>
                </a:lnTo>
                <a:lnTo>
                  <a:pt x="2507838" y="2895600"/>
                </a:lnTo>
                <a:lnTo>
                  <a:pt x="2544474" y="2857500"/>
                </a:lnTo>
                <a:lnTo>
                  <a:pt x="2580311" y="2832100"/>
                </a:lnTo>
                <a:lnTo>
                  <a:pt x="2615327" y="2806700"/>
                </a:lnTo>
                <a:lnTo>
                  <a:pt x="2649502" y="2781300"/>
                </a:lnTo>
                <a:lnTo>
                  <a:pt x="1484799" y="2781300"/>
                </a:lnTo>
                <a:lnTo>
                  <a:pt x="1440333" y="2768600"/>
                </a:lnTo>
                <a:lnTo>
                  <a:pt x="1396107" y="2768600"/>
                </a:lnTo>
                <a:lnTo>
                  <a:pt x="1352169" y="2755900"/>
                </a:lnTo>
                <a:lnTo>
                  <a:pt x="1308570" y="2755900"/>
                </a:lnTo>
                <a:lnTo>
                  <a:pt x="1222583" y="2730500"/>
                </a:lnTo>
                <a:lnTo>
                  <a:pt x="1180293" y="2705100"/>
                </a:lnTo>
                <a:lnTo>
                  <a:pt x="1097366" y="2679700"/>
                </a:lnTo>
                <a:lnTo>
                  <a:pt x="1056828" y="2654300"/>
                </a:lnTo>
                <a:lnTo>
                  <a:pt x="1016972" y="2641600"/>
                </a:lnTo>
                <a:lnTo>
                  <a:pt x="977848" y="2616200"/>
                </a:lnTo>
                <a:lnTo>
                  <a:pt x="939504" y="2590800"/>
                </a:lnTo>
                <a:lnTo>
                  <a:pt x="901990" y="2565400"/>
                </a:lnTo>
                <a:lnTo>
                  <a:pt x="865355" y="2540000"/>
                </a:lnTo>
                <a:lnTo>
                  <a:pt x="829648" y="2514600"/>
                </a:lnTo>
                <a:lnTo>
                  <a:pt x="794919" y="2476500"/>
                </a:lnTo>
                <a:lnTo>
                  <a:pt x="761216" y="2451100"/>
                </a:lnTo>
                <a:lnTo>
                  <a:pt x="728589" y="2413000"/>
                </a:lnTo>
                <a:lnTo>
                  <a:pt x="697087" y="2387600"/>
                </a:lnTo>
                <a:lnTo>
                  <a:pt x="666759" y="2349500"/>
                </a:lnTo>
                <a:lnTo>
                  <a:pt x="637654" y="2311400"/>
                </a:lnTo>
                <a:lnTo>
                  <a:pt x="609821" y="2273300"/>
                </a:lnTo>
                <a:lnTo>
                  <a:pt x="583310" y="2235200"/>
                </a:lnTo>
                <a:lnTo>
                  <a:pt x="558408" y="2184400"/>
                </a:lnTo>
                <a:lnTo>
                  <a:pt x="535342" y="2146300"/>
                </a:lnTo>
                <a:lnTo>
                  <a:pt x="514102" y="2108200"/>
                </a:lnTo>
                <a:lnTo>
                  <a:pt x="494677" y="2057400"/>
                </a:lnTo>
                <a:lnTo>
                  <a:pt x="477056" y="2019300"/>
                </a:lnTo>
                <a:lnTo>
                  <a:pt x="461227" y="1981200"/>
                </a:lnTo>
                <a:lnTo>
                  <a:pt x="447180" y="1930400"/>
                </a:lnTo>
                <a:lnTo>
                  <a:pt x="434904" y="1892300"/>
                </a:lnTo>
                <a:lnTo>
                  <a:pt x="424387" y="1841500"/>
                </a:lnTo>
                <a:lnTo>
                  <a:pt x="415620" y="1803400"/>
                </a:lnTo>
                <a:lnTo>
                  <a:pt x="408590" y="1752600"/>
                </a:lnTo>
                <a:lnTo>
                  <a:pt x="403288" y="1714500"/>
                </a:lnTo>
                <a:lnTo>
                  <a:pt x="399701" y="1663700"/>
                </a:lnTo>
                <a:lnTo>
                  <a:pt x="397819" y="1625600"/>
                </a:lnTo>
                <a:lnTo>
                  <a:pt x="397631" y="1574800"/>
                </a:lnTo>
                <a:lnTo>
                  <a:pt x="399126" y="1524000"/>
                </a:lnTo>
                <a:lnTo>
                  <a:pt x="402293" y="1485900"/>
                </a:lnTo>
                <a:lnTo>
                  <a:pt x="407121" y="1435100"/>
                </a:lnTo>
                <a:lnTo>
                  <a:pt x="413599" y="1397000"/>
                </a:lnTo>
                <a:lnTo>
                  <a:pt x="421716" y="1346200"/>
                </a:lnTo>
                <a:lnTo>
                  <a:pt x="431462" y="1308100"/>
                </a:lnTo>
                <a:lnTo>
                  <a:pt x="442824" y="1270000"/>
                </a:lnTo>
                <a:lnTo>
                  <a:pt x="455792" y="1219200"/>
                </a:lnTo>
                <a:lnTo>
                  <a:pt x="470356" y="1181100"/>
                </a:lnTo>
                <a:lnTo>
                  <a:pt x="486504" y="1143000"/>
                </a:lnTo>
                <a:lnTo>
                  <a:pt x="504225" y="1092200"/>
                </a:lnTo>
                <a:lnTo>
                  <a:pt x="523508" y="1054100"/>
                </a:lnTo>
                <a:lnTo>
                  <a:pt x="544342" y="1016000"/>
                </a:lnTo>
                <a:lnTo>
                  <a:pt x="566717" y="977900"/>
                </a:lnTo>
                <a:lnTo>
                  <a:pt x="590621" y="939800"/>
                </a:lnTo>
                <a:lnTo>
                  <a:pt x="616043" y="901700"/>
                </a:lnTo>
                <a:lnTo>
                  <a:pt x="642973" y="863600"/>
                </a:lnTo>
                <a:lnTo>
                  <a:pt x="671399" y="825500"/>
                </a:lnTo>
                <a:lnTo>
                  <a:pt x="701310" y="800100"/>
                </a:lnTo>
                <a:lnTo>
                  <a:pt x="732696" y="762000"/>
                </a:lnTo>
                <a:lnTo>
                  <a:pt x="765545" y="723900"/>
                </a:lnTo>
                <a:lnTo>
                  <a:pt x="799846" y="698500"/>
                </a:lnTo>
                <a:lnTo>
                  <a:pt x="835589" y="673100"/>
                </a:lnTo>
                <a:lnTo>
                  <a:pt x="872762" y="635000"/>
                </a:lnTo>
                <a:lnTo>
                  <a:pt x="911355" y="609600"/>
                </a:lnTo>
                <a:lnTo>
                  <a:pt x="951357" y="584200"/>
                </a:lnTo>
                <a:lnTo>
                  <a:pt x="995994" y="558800"/>
                </a:lnTo>
                <a:lnTo>
                  <a:pt x="1041643" y="533400"/>
                </a:lnTo>
                <a:lnTo>
                  <a:pt x="1088235" y="508000"/>
                </a:lnTo>
                <a:lnTo>
                  <a:pt x="1135699" y="482600"/>
                </a:lnTo>
                <a:lnTo>
                  <a:pt x="1434867" y="406400"/>
                </a:lnTo>
                <a:lnTo>
                  <a:pt x="1486472" y="406400"/>
                </a:lnTo>
                <a:lnTo>
                  <a:pt x="1538389" y="393700"/>
                </a:lnTo>
                <a:lnTo>
                  <a:pt x="1590547" y="393700"/>
                </a:lnTo>
                <a:lnTo>
                  <a:pt x="1590547" y="0"/>
                </a:lnTo>
                <a:close/>
              </a:path>
              <a:path w="3181350" h="3175000">
                <a:moveTo>
                  <a:pt x="2933445" y="736600"/>
                </a:moveTo>
                <a:lnTo>
                  <a:pt x="2597785" y="952500"/>
                </a:lnTo>
                <a:lnTo>
                  <a:pt x="2622687" y="990600"/>
                </a:lnTo>
                <a:lnTo>
                  <a:pt x="2645753" y="1028700"/>
                </a:lnTo>
                <a:lnTo>
                  <a:pt x="2666993" y="1079500"/>
                </a:lnTo>
                <a:lnTo>
                  <a:pt x="2686418" y="1117600"/>
                </a:lnTo>
                <a:lnTo>
                  <a:pt x="2704039" y="1168400"/>
                </a:lnTo>
                <a:lnTo>
                  <a:pt x="2719868" y="1206500"/>
                </a:lnTo>
                <a:lnTo>
                  <a:pt x="2733915" y="1244600"/>
                </a:lnTo>
                <a:lnTo>
                  <a:pt x="2746191" y="1295400"/>
                </a:lnTo>
                <a:lnTo>
                  <a:pt x="2756708" y="1333500"/>
                </a:lnTo>
                <a:lnTo>
                  <a:pt x="2765475" y="1384300"/>
                </a:lnTo>
                <a:lnTo>
                  <a:pt x="2772505" y="1422400"/>
                </a:lnTo>
                <a:lnTo>
                  <a:pt x="2777807" y="1473200"/>
                </a:lnTo>
                <a:lnTo>
                  <a:pt x="2781394" y="1511300"/>
                </a:lnTo>
                <a:lnTo>
                  <a:pt x="2783276" y="1562100"/>
                </a:lnTo>
                <a:lnTo>
                  <a:pt x="2783464" y="1612900"/>
                </a:lnTo>
                <a:lnTo>
                  <a:pt x="2781969" y="1651000"/>
                </a:lnTo>
                <a:lnTo>
                  <a:pt x="2778802" y="1701800"/>
                </a:lnTo>
                <a:lnTo>
                  <a:pt x="2773974" y="1739900"/>
                </a:lnTo>
                <a:lnTo>
                  <a:pt x="2767496" y="1790700"/>
                </a:lnTo>
                <a:lnTo>
                  <a:pt x="2759379" y="1828800"/>
                </a:lnTo>
                <a:lnTo>
                  <a:pt x="2749633" y="1866900"/>
                </a:lnTo>
                <a:lnTo>
                  <a:pt x="2738271" y="1917700"/>
                </a:lnTo>
                <a:lnTo>
                  <a:pt x="2725303" y="1955800"/>
                </a:lnTo>
                <a:lnTo>
                  <a:pt x="2710739" y="2006600"/>
                </a:lnTo>
                <a:lnTo>
                  <a:pt x="2694591" y="2044700"/>
                </a:lnTo>
                <a:lnTo>
                  <a:pt x="2676870" y="2082800"/>
                </a:lnTo>
                <a:lnTo>
                  <a:pt x="2657587" y="2120900"/>
                </a:lnTo>
                <a:lnTo>
                  <a:pt x="2636753" y="2159000"/>
                </a:lnTo>
                <a:lnTo>
                  <a:pt x="2614378" y="2209800"/>
                </a:lnTo>
                <a:lnTo>
                  <a:pt x="2590474" y="2247900"/>
                </a:lnTo>
                <a:lnTo>
                  <a:pt x="2565052" y="2273300"/>
                </a:lnTo>
                <a:lnTo>
                  <a:pt x="2538122" y="2311400"/>
                </a:lnTo>
                <a:lnTo>
                  <a:pt x="2509696" y="2349500"/>
                </a:lnTo>
                <a:lnTo>
                  <a:pt x="2479785" y="2387600"/>
                </a:lnTo>
                <a:lnTo>
                  <a:pt x="2448399" y="2425700"/>
                </a:lnTo>
                <a:lnTo>
                  <a:pt x="2415550" y="2451100"/>
                </a:lnTo>
                <a:lnTo>
                  <a:pt x="2381249" y="2489200"/>
                </a:lnTo>
                <a:lnTo>
                  <a:pt x="2345506" y="2514600"/>
                </a:lnTo>
                <a:lnTo>
                  <a:pt x="2308333" y="2540000"/>
                </a:lnTo>
                <a:lnTo>
                  <a:pt x="2269740" y="2565400"/>
                </a:lnTo>
                <a:lnTo>
                  <a:pt x="2229739" y="2603500"/>
                </a:lnTo>
                <a:lnTo>
                  <a:pt x="2188722" y="2628900"/>
                </a:lnTo>
                <a:lnTo>
                  <a:pt x="2147109" y="2641600"/>
                </a:lnTo>
                <a:lnTo>
                  <a:pt x="2062291" y="2692400"/>
                </a:lnTo>
                <a:lnTo>
                  <a:pt x="1798640" y="2768600"/>
                </a:lnTo>
                <a:lnTo>
                  <a:pt x="1753873" y="2768600"/>
                </a:lnTo>
                <a:lnTo>
                  <a:pt x="1709002" y="2781300"/>
                </a:lnTo>
                <a:lnTo>
                  <a:pt x="2649502" y="2781300"/>
                </a:lnTo>
                <a:lnTo>
                  <a:pt x="2682814" y="2743200"/>
                </a:lnTo>
                <a:lnTo>
                  <a:pt x="2715244" y="2717800"/>
                </a:lnTo>
                <a:lnTo>
                  <a:pt x="2746769" y="2679700"/>
                </a:lnTo>
                <a:lnTo>
                  <a:pt x="2777371" y="2654300"/>
                </a:lnTo>
                <a:lnTo>
                  <a:pt x="2807026" y="2616200"/>
                </a:lnTo>
                <a:lnTo>
                  <a:pt x="2835716" y="2578100"/>
                </a:lnTo>
                <a:lnTo>
                  <a:pt x="2863419" y="2540000"/>
                </a:lnTo>
                <a:lnTo>
                  <a:pt x="2890114" y="2501900"/>
                </a:lnTo>
                <a:lnTo>
                  <a:pt x="2915780" y="2476500"/>
                </a:lnTo>
                <a:lnTo>
                  <a:pt x="2940397" y="2438400"/>
                </a:lnTo>
                <a:lnTo>
                  <a:pt x="2963944" y="2387600"/>
                </a:lnTo>
                <a:lnTo>
                  <a:pt x="2986400" y="2349500"/>
                </a:lnTo>
                <a:lnTo>
                  <a:pt x="3007745" y="2311400"/>
                </a:lnTo>
                <a:lnTo>
                  <a:pt x="3027957" y="2273300"/>
                </a:lnTo>
                <a:lnTo>
                  <a:pt x="3047015" y="2235200"/>
                </a:lnTo>
                <a:lnTo>
                  <a:pt x="3064900" y="2184400"/>
                </a:lnTo>
                <a:lnTo>
                  <a:pt x="3081590" y="2146300"/>
                </a:lnTo>
                <a:lnTo>
                  <a:pt x="3097063" y="2108200"/>
                </a:lnTo>
                <a:lnTo>
                  <a:pt x="3111301" y="2057400"/>
                </a:lnTo>
                <a:lnTo>
                  <a:pt x="3124281" y="2019300"/>
                </a:lnTo>
                <a:lnTo>
                  <a:pt x="3135983" y="1968500"/>
                </a:lnTo>
                <a:lnTo>
                  <a:pt x="3146387" y="1917700"/>
                </a:lnTo>
                <a:lnTo>
                  <a:pt x="3155470" y="1879600"/>
                </a:lnTo>
                <a:lnTo>
                  <a:pt x="3163214" y="1828800"/>
                </a:lnTo>
                <a:lnTo>
                  <a:pt x="3169596" y="1778000"/>
                </a:lnTo>
                <a:lnTo>
                  <a:pt x="3174596" y="1739900"/>
                </a:lnTo>
                <a:lnTo>
                  <a:pt x="3178193" y="1689100"/>
                </a:lnTo>
                <a:lnTo>
                  <a:pt x="3180366" y="1638300"/>
                </a:lnTo>
                <a:lnTo>
                  <a:pt x="3181095" y="1587500"/>
                </a:lnTo>
                <a:lnTo>
                  <a:pt x="3180301" y="1536700"/>
                </a:lnTo>
                <a:lnTo>
                  <a:pt x="3177925" y="1485900"/>
                </a:lnTo>
                <a:lnTo>
                  <a:pt x="3173978" y="1435100"/>
                </a:lnTo>
                <a:lnTo>
                  <a:pt x="3168471" y="1397000"/>
                </a:lnTo>
                <a:lnTo>
                  <a:pt x="3161413" y="1346200"/>
                </a:lnTo>
                <a:lnTo>
                  <a:pt x="3152817" y="1295400"/>
                </a:lnTo>
                <a:lnTo>
                  <a:pt x="3142692" y="1244600"/>
                </a:lnTo>
                <a:lnTo>
                  <a:pt x="3131048" y="1193800"/>
                </a:lnTo>
                <a:lnTo>
                  <a:pt x="3117897" y="1143000"/>
                </a:lnTo>
                <a:lnTo>
                  <a:pt x="3103249" y="1104900"/>
                </a:lnTo>
                <a:lnTo>
                  <a:pt x="3087115" y="1054100"/>
                </a:lnTo>
                <a:lnTo>
                  <a:pt x="3069505" y="1003300"/>
                </a:lnTo>
                <a:lnTo>
                  <a:pt x="3050430" y="965200"/>
                </a:lnTo>
                <a:lnTo>
                  <a:pt x="3029900" y="914400"/>
                </a:lnTo>
                <a:lnTo>
                  <a:pt x="3007926" y="863600"/>
                </a:lnTo>
                <a:lnTo>
                  <a:pt x="2984518" y="825500"/>
                </a:lnTo>
                <a:lnTo>
                  <a:pt x="2959688" y="787400"/>
                </a:lnTo>
                <a:lnTo>
                  <a:pt x="2933445" y="73660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8351379-1B45-462B-92DC-0BCDD54E767B}"/>
              </a:ext>
            </a:extLst>
          </p:cNvPr>
          <p:cNvSpPr/>
          <p:nvPr/>
        </p:nvSpPr>
        <p:spPr>
          <a:xfrm>
            <a:off x="1626997" y="3001136"/>
            <a:ext cx="3181350" cy="3181350"/>
          </a:xfrm>
          <a:custGeom>
            <a:avLst/>
            <a:gdLst/>
            <a:ahLst/>
            <a:cxnLst/>
            <a:rect l="l" t="t" r="r" b="b"/>
            <a:pathLst>
              <a:path w="3181350" h="3181350">
                <a:moveTo>
                  <a:pt x="1590547" y="0"/>
                </a:moveTo>
                <a:lnTo>
                  <a:pt x="1541919" y="729"/>
                </a:lnTo>
                <a:lnTo>
                  <a:pt x="1493653" y="2902"/>
                </a:lnTo>
                <a:lnTo>
                  <a:pt x="1445772" y="6499"/>
                </a:lnTo>
                <a:lnTo>
                  <a:pt x="1398295" y="11499"/>
                </a:lnTo>
                <a:lnTo>
                  <a:pt x="1351243" y="17881"/>
                </a:lnTo>
                <a:lnTo>
                  <a:pt x="1304638" y="25624"/>
                </a:lnTo>
                <a:lnTo>
                  <a:pt x="1258500" y="34708"/>
                </a:lnTo>
                <a:lnTo>
                  <a:pt x="1212850" y="45111"/>
                </a:lnTo>
                <a:lnTo>
                  <a:pt x="1167709" y="56813"/>
                </a:lnTo>
                <a:lnTo>
                  <a:pt x="1123097" y="69793"/>
                </a:lnTo>
                <a:lnTo>
                  <a:pt x="1079035" y="84030"/>
                </a:lnTo>
                <a:lnTo>
                  <a:pt x="1035544" y="99504"/>
                </a:lnTo>
                <a:lnTo>
                  <a:pt x="992645" y="116193"/>
                </a:lnTo>
                <a:lnTo>
                  <a:pt x="950359" y="134077"/>
                </a:lnTo>
                <a:lnTo>
                  <a:pt x="908707" y="153136"/>
                </a:lnTo>
                <a:lnTo>
                  <a:pt x="867708" y="173347"/>
                </a:lnTo>
                <a:lnTo>
                  <a:pt x="827385" y="194691"/>
                </a:lnTo>
                <a:lnTo>
                  <a:pt x="787757" y="217146"/>
                </a:lnTo>
                <a:lnTo>
                  <a:pt x="748846" y="240692"/>
                </a:lnTo>
                <a:lnTo>
                  <a:pt x="710672" y="265308"/>
                </a:lnTo>
                <a:lnTo>
                  <a:pt x="673257" y="290974"/>
                </a:lnTo>
                <a:lnTo>
                  <a:pt x="636621" y="317668"/>
                </a:lnTo>
                <a:lnTo>
                  <a:pt x="600784" y="345369"/>
                </a:lnTo>
                <a:lnTo>
                  <a:pt x="565768" y="374058"/>
                </a:lnTo>
                <a:lnTo>
                  <a:pt x="531593" y="403712"/>
                </a:lnTo>
                <a:lnTo>
                  <a:pt x="498281" y="434311"/>
                </a:lnTo>
                <a:lnTo>
                  <a:pt x="465851" y="465835"/>
                </a:lnTo>
                <a:lnTo>
                  <a:pt x="434326" y="498263"/>
                </a:lnTo>
                <a:lnTo>
                  <a:pt x="403724" y="531574"/>
                </a:lnTo>
                <a:lnTo>
                  <a:pt x="374069" y="565746"/>
                </a:lnTo>
                <a:lnTo>
                  <a:pt x="345379" y="600760"/>
                </a:lnTo>
                <a:lnTo>
                  <a:pt x="317676" y="636594"/>
                </a:lnTo>
                <a:lnTo>
                  <a:pt x="290981" y="673228"/>
                </a:lnTo>
                <a:lnTo>
                  <a:pt x="265315" y="710641"/>
                </a:lnTo>
                <a:lnTo>
                  <a:pt x="240698" y="748811"/>
                </a:lnTo>
                <a:lnTo>
                  <a:pt x="217151" y="787719"/>
                </a:lnTo>
                <a:lnTo>
                  <a:pt x="194695" y="827344"/>
                </a:lnTo>
                <a:lnTo>
                  <a:pt x="173350" y="867664"/>
                </a:lnTo>
                <a:lnTo>
                  <a:pt x="153138" y="908659"/>
                </a:lnTo>
                <a:lnTo>
                  <a:pt x="134080" y="950308"/>
                </a:lnTo>
                <a:lnTo>
                  <a:pt x="116195" y="992590"/>
                </a:lnTo>
                <a:lnTo>
                  <a:pt x="99505" y="1035485"/>
                </a:lnTo>
                <a:lnTo>
                  <a:pt x="84032" y="1078971"/>
                </a:lnTo>
                <a:lnTo>
                  <a:pt x="69794" y="1123028"/>
                </a:lnTo>
                <a:lnTo>
                  <a:pt x="56814" y="1167635"/>
                </a:lnTo>
                <a:lnTo>
                  <a:pt x="45112" y="1212772"/>
                </a:lnTo>
                <a:lnTo>
                  <a:pt x="34708" y="1258417"/>
                </a:lnTo>
                <a:lnTo>
                  <a:pt x="25625" y="1304549"/>
                </a:lnTo>
                <a:lnTo>
                  <a:pt x="17881" y="1351148"/>
                </a:lnTo>
                <a:lnTo>
                  <a:pt x="11499" y="1398194"/>
                </a:lnTo>
                <a:lnTo>
                  <a:pt x="6499" y="1445665"/>
                </a:lnTo>
                <a:lnTo>
                  <a:pt x="2902" y="1493540"/>
                </a:lnTo>
                <a:lnTo>
                  <a:pt x="729" y="1541799"/>
                </a:lnTo>
                <a:lnTo>
                  <a:pt x="0" y="1590420"/>
                </a:lnTo>
                <a:lnTo>
                  <a:pt x="729" y="1639049"/>
                </a:lnTo>
                <a:lnTo>
                  <a:pt x="2902" y="1687315"/>
                </a:lnTo>
                <a:lnTo>
                  <a:pt x="6499" y="1735197"/>
                </a:lnTo>
                <a:lnTo>
                  <a:pt x="11499" y="1782674"/>
                </a:lnTo>
                <a:lnTo>
                  <a:pt x="17881" y="1829725"/>
                </a:lnTo>
                <a:lnTo>
                  <a:pt x="25625" y="1876331"/>
                </a:lnTo>
                <a:lnTo>
                  <a:pt x="34708" y="1922469"/>
                </a:lnTo>
                <a:lnTo>
                  <a:pt x="45112" y="1968119"/>
                </a:lnTo>
                <a:lnTo>
                  <a:pt x="56814" y="2013261"/>
                </a:lnTo>
                <a:lnTo>
                  <a:pt x="69794" y="2057874"/>
                </a:lnTo>
                <a:lnTo>
                  <a:pt x="84032" y="2101936"/>
                </a:lnTo>
                <a:lnTo>
                  <a:pt x="99505" y="2145427"/>
                </a:lnTo>
                <a:lnTo>
                  <a:pt x="116195" y="2188326"/>
                </a:lnTo>
                <a:lnTo>
                  <a:pt x="134080" y="2230613"/>
                </a:lnTo>
                <a:lnTo>
                  <a:pt x="153138" y="2272266"/>
                </a:lnTo>
                <a:lnTo>
                  <a:pt x="173350" y="2313265"/>
                </a:lnTo>
                <a:lnTo>
                  <a:pt x="194695" y="2353589"/>
                </a:lnTo>
                <a:lnTo>
                  <a:pt x="217151" y="2393218"/>
                </a:lnTo>
                <a:lnTo>
                  <a:pt x="240698" y="2432129"/>
                </a:lnTo>
                <a:lnTo>
                  <a:pt x="265315" y="2470304"/>
                </a:lnTo>
                <a:lnTo>
                  <a:pt x="290981" y="2507720"/>
                </a:lnTo>
                <a:lnTo>
                  <a:pt x="317676" y="2544357"/>
                </a:lnTo>
                <a:lnTo>
                  <a:pt x="345379" y="2580194"/>
                </a:lnTo>
                <a:lnTo>
                  <a:pt x="374069" y="2615211"/>
                </a:lnTo>
                <a:lnTo>
                  <a:pt x="403724" y="2649386"/>
                </a:lnTo>
                <a:lnTo>
                  <a:pt x="434326" y="2682699"/>
                </a:lnTo>
                <a:lnTo>
                  <a:pt x="465851" y="2715129"/>
                </a:lnTo>
                <a:lnTo>
                  <a:pt x="498281" y="2746656"/>
                </a:lnTo>
                <a:lnTo>
                  <a:pt x="531593" y="2777258"/>
                </a:lnTo>
                <a:lnTo>
                  <a:pt x="565768" y="2806914"/>
                </a:lnTo>
                <a:lnTo>
                  <a:pt x="600784" y="2835604"/>
                </a:lnTo>
                <a:lnTo>
                  <a:pt x="636621" y="2863308"/>
                </a:lnTo>
                <a:lnTo>
                  <a:pt x="673257" y="2890004"/>
                </a:lnTo>
                <a:lnTo>
                  <a:pt x="710672" y="2915671"/>
                </a:lnTo>
                <a:lnTo>
                  <a:pt x="748846" y="2940288"/>
                </a:lnTo>
                <a:lnTo>
                  <a:pt x="787757" y="2963836"/>
                </a:lnTo>
                <a:lnTo>
                  <a:pt x="827385" y="2986293"/>
                </a:lnTo>
                <a:lnTo>
                  <a:pt x="867708" y="3007638"/>
                </a:lnTo>
                <a:lnTo>
                  <a:pt x="908707" y="3027850"/>
                </a:lnTo>
                <a:lnTo>
                  <a:pt x="950359" y="3046910"/>
                </a:lnTo>
                <a:lnTo>
                  <a:pt x="992645" y="3064795"/>
                </a:lnTo>
                <a:lnTo>
                  <a:pt x="1035544" y="3081485"/>
                </a:lnTo>
                <a:lnTo>
                  <a:pt x="1079035" y="3096959"/>
                </a:lnTo>
                <a:lnTo>
                  <a:pt x="1123097" y="3111197"/>
                </a:lnTo>
                <a:lnTo>
                  <a:pt x="1167709" y="3124178"/>
                </a:lnTo>
                <a:lnTo>
                  <a:pt x="1212850" y="3135880"/>
                </a:lnTo>
                <a:lnTo>
                  <a:pt x="1258500" y="3146284"/>
                </a:lnTo>
                <a:lnTo>
                  <a:pt x="1304638" y="3155368"/>
                </a:lnTo>
                <a:lnTo>
                  <a:pt x="1351243" y="3163111"/>
                </a:lnTo>
                <a:lnTo>
                  <a:pt x="1398295" y="3169494"/>
                </a:lnTo>
                <a:lnTo>
                  <a:pt x="1445772" y="3174494"/>
                </a:lnTo>
                <a:lnTo>
                  <a:pt x="1493653" y="3178091"/>
                </a:lnTo>
                <a:lnTo>
                  <a:pt x="1541919" y="3180265"/>
                </a:lnTo>
                <a:lnTo>
                  <a:pt x="1590547" y="3180994"/>
                </a:lnTo>
                <a:lnTo>
                  <a:pt x="1639176" y="3180265"/>
                </a:lnTo>
                <a:lnTo>
                  <a:pt x="1687442" y="3178091"/>
                </a:lnTo>
                <a:lnTo>
                  <a:pt x="1735323" y="3174494"/>
                </a:lnTo>
                <a:lnTo>
                  <a:pt x="1782800" y="3169494"/>
                </a:lnTo>
                <a:lnTo>
                  <a:pt x="1829852" y="3163111"/>
                </a:lnTo>
                <a:lnTo>
                  <a:pt x="1876457" y="3155368"/>
                </a:lnTo>
                <a:lnTo>
                  <a:pt x="1922595" y="3146284"/>
                </a:lnTo>
                <a:lnTo>
                  <a:pt x="1968245" y="3135880"/>
                </a:lnTo>
                <a:lnTo>
                  <a:pt x="2013386" y="3124178"/>
                </a:lnTo>
                <a:lnTo>
                  <a:pt x="2057998" y="3111197"/>
                </a:lnTo>
                <a:lnTo>
                  <a:pt x="2102060" y="3096959"/>
                </a:lnTo>
                <a:lnTo>
                  <a:pt x="2145551" y="3081485"/>
                </a:lnTo>
                <a:lnTo>
                  <a:pt x="2188450" y="3064795"/>
                </a:lnTo>
                <a:lnTo>
                  <a:pt x="2230736" y="3046910"/>
                </a:lnTo>
                <a:lnTo>
                  <a:pt x="2272388" y="3027850"/>
                </a:lnTo>
                <a:lnTo>
                  <a:pt x="2313387" y="3007638"/>
                </a:lnTo>
                <a:lnTo>
                  <a:pt x="2353710" y="2986293"/>
                </a:lnTo>
                <a:lnTo>
                  <a:pt x="2393338" y="2963836"/>
                </a:lnTo>
                <a:lnTo>
                  <a:pt x="2432249" y="2940288"/>
                </a:lnTo>
                <a:lnTo>
                  <a:pt x="2470423" y="2915671"/>
                </a:lnTo>
                <a:lnTo>
                  <a:pt x="2507838" y="2890004"/>
                </a:lnTo>
                <a:lnTo>
                  <a:pt x="2544474" y="2863308"/>
                </a:lnTo>
                <a:lnTo>
                  <a:pt x="2580311" y="2835604"/>
                </a:lnTo>
                <a:lnTo>
                  <a:pt x="2615327" y="2806914"/>
                </a:lnTo>
                <a:lnTo>
                  <a:pt x="2649502" y="2777258"/>
                </a:lnTo>
                <a:lnTo>
                  <a:pt x="2682814" y="2746656"/>
                </a:lnTo>
                <a:lnTo>
                  <a:pt x="2715244" y="2715129"/>
                </a:lnTo>
                <a:lnTo>
                  <a:pt x="2746769" y="2682699"/>
                </a:lnTo>
                <a:lnTo>
                  <a:pt x="2777371" y="2649386"/>
                </a:lnTo>
                <a:lnTo>
                  <a:pt x="2807026" y="2615211"/>
                </a:lnTo>
                <a:lnTo>
                  <a:pt x="2835716" y="2580194"/>
                </a:lnTo>
                <a:lnTo>
                  <a:pt x="2863419" y="2544357"/>
                </a:lnTo>
                <a:lnTo>
                  <a:pt x="2890114" y="2507720"/>
                </a:lnTo>
                <a:lnTo>
                  <a:pt x="2915780" y="2470304"/>
                </a:lnTo>
                <a:lnTo>
                  <a:pt x="2940397" y="2432129"/>
                </a:lnTo>
                <a:lnTo>
                  <a:pt x="2963944" y="2393218"/>
                </a:lnTo>
                <a:lnTo>
                  <a:pt x="2986400" y="2353589"/>
                </a:lnTo>
                <a:lnTo>
                  <a:pt x="3007745" y="2313265"/>
                </a:lnTo>
                <a:lnTo>
                  <a:pt x="3027957" y="2272266"/>
                </a:lnTo>
                <a:lnTo>
                  <a:pt x="3047015" y="2230613"/>
                </a:lnTo>
                <a:lnTo>
                  <a:pt x="3064900" y="2188326"/>
                </a:lnTo>
                <a:lnTo>
                  <a:pt x="3081590" y="2145427"/>
                </a:lnTo>
                <a:lnTo>
                  <a:pt x="3097063" y="2101936"/>
                </a:lnTo>
                <a:lnTo>
                  <a:pt x="3111301" y="2057874"/>
                </a:lnTo>
                <a:lnTo>
                  <a:pt x="3124281" y="2013261"/>
                </a:lnTo>
                <a:lnTo>
                  <a:pt x="3135983" y="1968119"/>
                </a:lnTo>
                <a:lnTo>
                  <a:pt x="3146387" y="1922469"/>
                </a:lnTo>
                <a:lnTo>
                  <a:pt x="3155470" y="1876331"/>
                </a:lnTo>
                <a:lnTo>
                  <a:pt x="3163214" y="1829725"/>
                </a:lnTo>
                <a:lnTo>
                  <a:pt x="3169596" y="1782674"/>
                </a:lnTo>
                <a:lnTo>
                  <a:pt x="3174596" y="1735197"/>
                </a:lnTo>
                <a:lnTo>
                  <a:pt x="3178193" y="1687315"/>
                </a:lnTo>
                <a:lnTo>
                  <a:pt x="3180366" y="1639049"/>
                </a:lnTo>
                <a:lnTo>
                  <a:pt x="3181095" y="1590420"/>
                </a:lnTo>
                <a:lnTo>
                  <a:pt x="3180301" y="1540191"/>
                </a:lnTo>
                <a:lnTo>
                  <a:pt x="3177925" y="1490110"/>
                </a:lnTo>
                <a:lnTo>
                  <a:pt x="3173978" y="1440214"/>
                </a:lnTo>
                <a:lnTo>
                  <a:pt x="3168471" y="1390537"/>
                </a:lnTo>
                <a:lnTo>
                  <a:pt x="3161413" y="1341117"/>
                </a:lnTo>
                <a:lnTo>
                  <a:pt x="3152817" y="1291989"/>
                </a:lnTo>
                <a:lnTo>
                  <a:pt x="3142692" y="1243189"/>
                </a:lnTo>
                <a:lnTo>
                  <a:pt x="3131048" y="1194752"/>
                </a:lnTo>
                <a:lnTo>
                  <a:pt x="3117897" y="1146714"/>
                </a:lnTo>
                <a:lnTo>
                  <a:pt x="3103249" y="1099112"/>
                </a:lnTo>
                <a:lnTo>
                  <a:pt x="3087115" y="1051980"/>
                </a:lnTo>
                <a:lnTo>
                  <a:pt x="3069505" y="1005355"/>
                </a:lnTo>
                <a:lnTo>
                  <a:pt x="3050430" y="959273"/>
                </a:lnTo>
                <a:lnTo>
                  <a:pt x="3029900" y="913768"/>
                </a:lnTo>
                <a:lnTo>
                  <a:pt x="3007926" y="868878"/>
                </a:lnTo>
                <a:lnTo>
                  <a:pt x="2984518" y="824638"/>
                </a:lnTo>
                <a:lnTo>
                  <a:pt x="2959688" y="781084"/>
                </a:lnTo>
                <a:lnTo>
                  <a:pt x="2933445" y="738251"/>
                </a:lnTo>
                <a:lnTo>
                  <a:pt x="2597785" y="951230"/>
                </a:lnTo>
                <a:lnTo>
                  <a:pt x="2622687" y="992246"/>
                </a:lnTo>
                <a:lnTo>
                  <a:pt x="2645753" y="1033859"/>
                </a:lnTo>
                <a:lnTo>
                  <a:pt x="2666993" y="1076019"/>
                </a:lnTo>
                <a:lnTo>
                  <a:pt x="2686418" y="1118677"/>
                </a:lnTo>
                <a:lnTo>
                  <a:pt x="2704039" y="1161783"/>
                </a:lnTo>
                <a:lnTo>
                  <a:pt x="2719868" y="1205290"/>
                </a:lnTo>
                <a:lnTo>
                  <a:pt x="2733915" y="1249147"/>
                </a:lnTo>
                <a:lnTo>
                  <a:pt x="2746191" y="1293305"/>
                </a:lnTo>
                <a:lnTo>
                  <a:pt x="2756708" y="1337715"/>
                </a:lnTo>
                <a:lnTo>
                  <a:pt x="2765475" y="1382328"/>
                </a:lnTo>
                <a:lnTo>
                  <a:pt x="2772505" y="1427095"/>
                </a:lnTo>
                <a:lnTo>
                  <a:pt x="2777807" y="1471966"/>
                </a:lnTo>
                <a:lnTo>
                  <a:pt x="2781394" y="1516893"/>
                </a:lnTo>
                <a:lnTo>
                  <a:pt x="2783276" y="1561825"/>
                </a:lnTo>
                <a:lnTo>
                  <a:pt x="2783464" y="1606715"/>
                </a:lnTo>
                <a:lnTo>
                  <a:pt x="2781969" y="1651513"/>
                </a:lnTo>
                <a:lnTo>
                  <a:pt x="2778802" y="1696169"/>
                </a:lnTo>
                <a:lnTo>
                  <a:pt x="2773974" y="1740635"/>
                </a:lnTo>
                <a:lnTo>
                  <a:pt x="2767496" y="1784861"/>
                </a:lnTo>
                <a:lnTo>
                  <a:pt x="2759379" y="1828799"/>
                </a:lnTo>
                <a:lnTo>
                  <a:pt x="2749633" y="1872398"/>
                </a:lnTo>
                <a:lnTo>
                  <a:pt x="2738271" y="1915610"/>
                </a:lnTo>
                <a:lnTo>
                  <a:pt x="2725303" y="1958385"/>
                </a:lnTo>
                <a:lnTo>
                  <a:pt x="2710739" y="2000675"/>
                </a:lnTo>
                <a:lnTo>
                  <a:pt x="2694591" y="2042431"/>
                </a:lnTo>
                <a:lnTo>
                  <a:pt x="2676870" y="2083602"/>
                </a:lnTo>
                <a:lnTo>
                  <a:pt x="2657587" y="2124140"/>
                </a:lnTo>
                <a:lnTo>
                  <a:pt x="2636753" y="2163996"/>
                </a:lnTo>
                <a:lnTo>
                  <a:pt x="2614378" y="2203120"/>
                </a:lnTo>
                <a:lnTo>
                  <a:pt x="2590474" y="2241464"/>
                </a:lnTo>
                <a:lnTo>
                  <a:pt x="2565052" y="2278978"/>
                </a:lnTo>
                <a:lnTo>
                  <a:pt x="2538122" y="2315613"/>
                </a:lnTo>
                <a:lnTo>
                  <a:pt x="2509696" y="2351320"/>
                </a:lnTo>
                <a:lnTo>
                  <a:pt x="2479785" y="2386049"/>
                </a:lnTo>
                <a:lnTo>
                  <a:pt x="2448399" y="2419752"/>
                </a:lnTo>
                <a:lnTo>
                  <a:pt x="2415550" y="2452379"/>
                </a:lnTo>
                <a:lnTo>
                  <a:pt x="2381249" y="2483881"/>
                </a:lnTo>
                <a:lnTo>
                  <a:pt x="2345506" y="2514209"/>
                </a:lnTo>
                <a:lnTo>
                  <a:pt x="2308333" y="2543314"/>
                </a:lnTo>
                <a:lnTo>
                  <a:pt x="2269740" y="2571147"/>
                </a:lnTo>
                <a:lnTo>
                  <a:pt x="2229739" y="2597658"/>
                </a:lnTo>
                <a:lnTo>
                  <a:pt x="2188722" y="2622565"/>
                </a:lnTo>
                <a:lnTo>
                  <a:pt x="2147109" y="2645636"/>
                </a:lnTo>
                <a:lnTo>
                  <a:pt x="2104949" y="2666880"/>
                </a:lnTo>
                <a:lnTo>
                  <a:pt x="2062291" y="2686310"/>
                </a:lnTo>
                <a:lnTo>
                  <a:pt x="2019185" y="2703935"/>
                </a:lnTo>
                <a:lnTo>
                  <a:pt x="1975678" y="2719768"/>
                </a:lnTo>
                <a:lnTo>
                  <a:pt x="1931821" y="2733818"/>
                </a:lnTo>
                <a:lnTo>
                  <a:pt x="1887663" y="2746097"/>
                </a:lnTo>
                <a:lnTo>
                  <a:pt x="1843253" y="2756615"/>
                </a:lnTo>
                <a:lnTo>
                  <a:pt x="1798640" y="2765385"/>
                </a:lnTo>
                <a:lnTo>
                  <a:pt x="1753873" y="2772417"/>
                </a:lnTo>
                <a:lnTo>
                  <a:pt x="1709002" y="2777721"/>
                </a:lnTo>
                <a:lnTo>
                  <a:pt x="1664075" y="2781309"/>
                </a:lnTo>
                <a:lnTo>
                  <a:pt x="1619143" y="2783192"/>
                </a:lnTo>
                <a:lnTo>
                  <a:pt x="1574253" y="2783380"/>
                </a:lnTo>
                <a:lnTo>
                  <a:pt x="1529455" y="2781886"/>
                </a:lnTo>
                <a:lnTo>
                  <a:pt x="1484799" y="2778719"/>
                </a:lnTo>
                <a:lnTo>
                  <a:pt x="1440333" y="2773891"/>
                </a:lnTo>
                <a:lnTo>
                  <a:pt x="1396107" y="2767413"/>
                </a:lnTo>
                <a:lnTo>
                  <a:pt x="1352169" y="2759295"/>
                </a:lnTo>
                <a:lnTo>
                  <a:pt x="1308570" y="2749549"/>
                </a:lnTo>
                <a:lnTo>
                  <a:pt x="1265358" y="2738186"/>
                </a:lnTo>
                <a:lnTo>
                  <a:pt x="1222583" y="2725216"/>
                </a:lnTo>
                <a:lnTo>
                  <a:pt x="1180293" y="2710651"/>
                </a:lnTo>
                <a:lnTo>
                  <a:pt x="1138537" y="2694502"/>
                </a:lnTo>
                <a:lnTo>
                  <a:pt x="1097366" y="2676779"/>
                </a:lnTo>
                <a:lnTo>
                  <a:pt x="1056828" y="2657495"/>
                </a:lnTo>
                <a:lnTo>
                  <a:pt x="1016972" y="2636658"/>
                </a:lnTo>
                <a:lnTo>
                  <a:pt x="977848" y="2614282"/>
                </a:lnTo>
                <a:lnTo>
                  <a:pt x="939504" y="2590375"/>
                </a:lnTo>
                <a:lnTo>
                  <a:pt x="901990" y="2564951"/>
                </a:lnTo>
                <a:lnTo>
                  <a:pt x="865355" y="2538019"/>
                </a:lnTo>
                <a:lnTo>
                  <a:pt x="829648" y="2509591"/>
                </a:lnTo>
                <a:lnTo>
                  <a:pt x="794919" y="2479677"/>
                </a:lnTo>
                <a:lnTo>
                  <a:pt x="761216" y="2448289"/>
                </a:lnTo>
                <a:lnTo>
                  <a:pt x="728589" y="2415437"/>
                </a:lnTo>
                <a:lnTo>
                  <a:pt x="697087" y="2381133"/>
                </a:lnTo>
                <a:lnTo>
                  <a:pt x="666759" y="2345387"/>
                </a:lnTo>
                <a:lnTo>
                  <a:pt x="637654" y="2308211"/>
                </a:lnTo>
                <a:lnTo>
                  <a:pt x="609821" y="2269616"/>
                </a:lnTo>
                <a:lnTo>
                  <a:pt x="583310" y="2229612"/>
                </a:lnTo>
                <a:lnTo>
                  <a:pt x="558408" y="2188595"/>
                </a:lnTo>
                <a:lnTo>
                  <a:pt x="535342" y="2146982"/>
                </a:lnTo>
                <a:lnTo>
                  <a:pt x="514102" y="2104822"/>
                </a:lnTo>
                <a:lnTo>
                  <a:pt x="494677" y="2062164"/>
                </a:lnTo>
                <a:lnTo>
                  <a:pt x="477056" y="2019058"/>
                </a:lnTo>
                <a:lnTo>
                  <a:pt x="461227" y="1975552"/>
                </a:lnTo>
                <a:lnTo>
                  <a:pt x="447180" y="1931695"/>
                </a:lnTo>
                <a:lnTo>
                  <a:pt x="434904" y="1887537"/>
                </a:lnTo>
                <a:lnTo>
                  <a:pt x="424387" y="1843128"/>
                </a:lnTo>
                <a:lnTo>
                  <a:pt x="415620" y="1798515"/>
                </a:lnTo>
                <a:lnTo>
                  <a:pt x="408590" y="1753749"/>
                </a:lnTo>
                <a:lnTo>
                  <a:pt x="403288" y="1708878"/>
                </a:lnTo>
                <a:lnTo>
                  <a:pt x="399701" y="1663953"/>
                </a:lnTo>
                <a:lnTo>
                  <a:pt x="397819" y="1619021"/>
                </a:lnTo>
                <a:lnTo>
                  <a:pt x="397631" y="1574132"/>
                </a:lnTo>
                <a:lnTo>
                  <a:pt x="399126" y="1529336"/>
                </a:lnTo>
                <a:lnTo>
                  <a:pt x="402293" y="1484681"/>
                </a:lnTo>
                <a:lnTo>
                  <a:pt x="407121" y="1440217"/>
                </a:lnTo>
                <a:lnTo>
                  <a:pt x="413599" y="1395992"/>
                </a:lnTo>
                <a:lnTo>
                  <a:pt x="421716" y="1352057"/>
                </a:lnTo>
                <a:lnTo>
                  <a:pt x="431462" y="1308460"/>
                </a:lnTo>
                <a:lnTo>
                  <a:pt x="442824" y="1265251"/>
                </a:lnTo>
                <a:lnTo>
                  <a:pt x="455792" y="1222478"/>
                </a:lnTo>
                <a:lnTo>
                  <a:pt x="470356" y="1180191"/>
                </a:lnTo>
                <a:lnTo>
                  <a:pt x="486504" y="1138439"/>
                </a:lnTo>
                <a:lnTo>
                  <a:pt x="504225" y="1097272"/>
                </a:lnTo>
                <a:lnTo>
                  <a:pt x="523508" y="1056737"/>
                </a:lnTo>
                <a:lnTo>
                  <a:pt x="544342" y="1016886"/>
                </a:lnTo>
                <a:lnTo>
                  <a:pt x="566717" y="977766"/>
                </a:lnTo>
                <a:lnTo>
                  <a:pt x="590621" y="939427"/>
                </a:lnTo>
                <a:lnTo>
                  <a:pt x="616043" y="901918"/>
                </a:lnTo>
                <a:lnTo>
                  <a:pt x="642973" y="865288"/>
                </a:lnTo>
                <a:lnTo>
                  <a:pt x="671399" y="829588"/>
                </a:lnTo>
                <a:lnTo>
                  <a:pt x="701310" y="794864"/>
                </a:lnTo>
                <a:lnTo>
                  <a:pt x="732696" y="761168"/>
                </a:lnTo>
                <a:lnTo>
                  <a:pt x="765545" y="728548"/>
                </a:lnTo>
                <a:lnTo>
                  <a:pt x="799846" y="697053"/>
                </a:lnTo>
                <a:lnTo>
                  <a:pt x="835589" y="666733"/>
                </a:lnTo>
                <a:lnTo>
                  <a:pt x="872762" y="637636"/>
                </a:lnTo>
                <a:lnTo>
                  <a:pt x="911355" y="609812"/>
                </a:lnTo>
                <a:lnTo>
                  <a:pt x="951357" y="583311"/>
                </a:lnTo>
                <a:lnTo>
                  <a:pt x="995994" y="556335"/>
                </a:lnTo>
                <a:lnTo>
                  <a:pt x="1041643" y="531400"/>
                </a:lnTo>
                <a:lnTo>
                  <a:pt x="1088235" y="508526"/>
                </a:lnTo>
                <a:lnTo>
                  <a:pt x="1135699" y="487733"/>
                </a:lnTo>
                <a:lnTo>
                  <a:pt x="1183964" y="469042"/>
                </a:lnTo>
                <a:lnTo>
                  <a:pt x="1232961" y="452474"/>
                </a:lnTo>
                <a:lnTo>
                  <a:pt x="1282620" y="438048"/>
                </a:lnTo>
                <a:lnTo>
                  <a:pt x="1332871" y="425785"/>
                </a:lnTo>
                <a:lnTo>
                  <a:pt x="1383643" y="415706"/>
                </a:lnTo>
                <a:lnTo>
                  <a:pt x="1434867" y="407831"/>
                </a:lnTo>
                <a:lnTo>
                  <a:pt x="1486472" y="402181"/>
                </a:lnTo>
                <a:lnTo>
                  <a:pt x="1538389" y="398776"/>
                </a:lnTo>
                <a:lnTo>
                  <a:pt x="1590547" y="397637"/>
                </a:lnTo>
                <a:lnTo>
                  <a:pt x="1590547" y="0"/>
                </a:lnTo>
                <a:close/>
              </a:path>
            </a:pathLst>
          </a:custGeom>
          <a:ln w="1828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F73BF190-5A07-44F6-BEF0-24FC0D054C1E}"/>
              </a:ext>
            </a:extLst>
          </p:cNvPr>
          <p:cNvSpPr txBox="1">
            <a:spLocks/>
          </p:cNvSpPr>
          <p:nvPr/>
        </p:nvSpPr>
        <p:spPr>
          <a:xfrm>
            <a:off x="1385697" y="1806701"/>
            <a:ext cx="3665220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Segoe UI Semibold"/>
                <a:ea typeface="+mj-ea"/>
                <a:cs typeface="Segoe UI Semibold"/>
              </a:defRPr>
            </a:lvl1pPr>
          </a:lstStyle>
          <a:p>
            <a:pPr marL="12700" marR="5080" algn="ctr">
              <a:spcBef>
                <a:spcPts val="105"/>
              </a:spcBef>
            </a:pPr>
            <a:r>
              <a:rPr lang="en-US" sz="2000" spc="-5" dirty="0">
                <a:solidFill>
                  <a:srgbClr val="0078D3"/>
                </a:solidFill>
                <a:latin typeface="Segoe UI"/>
                <a:ea typeface="+mn-ea"/>
                <a:cs typeface="Segoe UI"/>
              </a:rPr>
              <a:t>84%</a:t>
            </a:r>
            <a:r>
              <a:rPr lang="en-US" sz="2000" b="0" kern="0" spc="-5" dirty="0">
                <a:solidFill>
                  <a:schemeClr val="tx1"/>
                </a:solidFill>
              </a:rPr>
              <a:t> </a:t>
            </a:r>
            <a:r>
              <a:rPr lang="en-US" sz="2000" b="0" kern="0" spc="-20" dirty="0">
                <a:solidFill>
                  <a:schemeClr val="tx1"/>
                </a:solidFill>
              </a:rPr>
              <a:t>of </a:t>
            </a:r>
            <a:r>
              <a:rPr lang="en-US" sz="2000" b="0" spc="-5" dirty="0">
                <a:solidFill>
                  <a:srgbClr val="1A1A1A"/>
                </a:solidFill>
                <a:latin typeface="Segoe UI"/>
                <a:ea typeface="+mn-ea"/>
                <a:cs typeface="Segoe UI"/>
              </a:rPr>
              <a:t>consumers</a:t>
            </a:r>
            <a:r>
              <a:rPr lang="en-US" sz="2000" b="0" kern="0" dirty="0">
                <a:solidFill>
                  <a:schemeClr val="tx1"/>
                </a:solidFill>
              </a:rPr>
              <a:t> </a:t>
            </a:r>
            <a:r>
              <a:rPr lang="en-US" sz="2000" b="0" kern="0" spc="-5" dirty="0">
                <a:solidFill>
                  <a:schemeClr val="tx1"/>
                </a:solidFill>
              </a:rPr>
              <a:t>are</a:t>
            </a:r>
            <a:r>
              <a:rPr lang="en-US" sz="2000" b="0" kern="0" spc="-40" dirty="0">
                <a:solidFill>
                  <a:schemeClr val="tx1"/>
                </a:solidFill>
              </a:rPr>
              <a:t> </a:t>
            </a:r>
            <a:r>
              <a:rPr lang="en-US" sz="2000" b="0" kern="0" dirty="0">
                <a:solidFill>
                  <a:schemeClr val="tx1"/>
                </a:solidFill>
              </a:rPr>
              <a:t>frustrated  when an agent </a:t>
            </a:r>
            <a:r>
              <a:rPr lang="en-US" sz="2000" b="0" kern="0" spc="-5" dirty="0">
                <a:solidFill>
                  <a:schemeClr val="tx1"/>
                </a:solidFill>
              </a:rPr>
              <a:t>does </a:t>
            </a:r>
            <a:r>
              <a:rPr lang="en-US" sz="2000" b="0" kern="0" dirty="0">
                <a:solidFill>
                  <a:schemeClr val="tx1"/>
                </a:solidFill>
              </a:rPr>
              <a:t>not </a:t>
            </a:r>
            <a:r>
              <a:rPr lang="en-US" sz="2000" b="0" kern="0" spc="-5" dirty="0">
                <a:solidFill>
                  <a:schemeClr val="tx1"/>
                </a:solidFill>
              </a:rPr>
              <a:t>have  </a:t>
            </a:r>
            <a:r>
              <a:rPr lang="en-US" sz="2000" b="0" kern="0" dirty="0">
                <a:solidFill>
                  <a:schemeClr val="tx1"/>
                </a:solidFill>
              </a:rPr>
              <a:t>information</a:t>
            </a:r>
            <a:r>
              <a:rPr lang="en-US" sz="2000" b="0" kern="0" baseline="2564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F19E0B5A-CB37-421E-B2FE-ED0FA9E1207D}"/>
              </a:ext>
            </a:extLst>
          </p:cNvPr>
          <p:cNvSpPr txBox="1"/>
          <p:nvPr/>
        </p:nvSpPr>
        <p:spPr>
          <a:xfrm>
            <a:off x="2870961" y="4356938"/>
            <a:ext cx="692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3"/>
                </a:solidFill>
                <a:latin typeface="Segoe UI Semilight"/>
                <a:cs typeface="Segoe UI Semilight"/>
              </a:rPr>
              <a:t>84%</a:t>
            </a:r>
            <a:endParaRPr sz="2800" dirty="0">
              <a:latin typeface="Segoe UI Semilight"/>
              <a:cs typeface="Segoe UI Semilight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70BBC492-7397-453E-8E30-3188F97AD35A}"/>
              </a:ext>
            </a:extLst>
          </p:cNvPr>
          <p:cNvSpPr/>
          <p:nvPr/>
        </p:nvSpPr>
        <p:spPr>
          <a:xfrm>
            <a:off x="8996553" y="3001136"/>
            <a:ext cx="1014094" cy="671830"/>
          </a:xfrm>
          <a:custGeom>
            <a:avLst/>
            <a:gdLst/>
            <a:ahLst/>
            <a:cxnLst/>
            <a:rect l="l" t="t" r="r" b="b"/>
            <a:pathLst>
              <a:path w="1014095" h="671829">
                <a:moveTo>
                  <a:pt x="1013841" y="364998"/>
                </a:moveTo>
                <a:lnTo>
                  <a:pt x="974495" y="333485"/>
                </a:lnTo>
                <a:lnTo>
                  <a:pt x="934277" y="303311"/>
                </a:lnTo>
                <a:lnTo>
                  <a:pt x="893219" y="274487"/>
                </a:lnTo>
                <a:lnTo>
                  <a:pt x="851358" y="247027"/>
                </a:lnTo>
                <a:lnTo>
                  <a:pt x="808727" y="220941"/>
                </a:lnTo>
                <a:lnTo>
                  <a:pt x="765361" y="196244"/>
                </a:lnTo>
                <a:lnTo>
                  <a:pt x="721296" y="172947"/>
                </a:lnTo>
                <a:lnTo>
                  <a:pt x="676566" y="151063"/>
                </a:lnTo>
                <a:lnTo>
                  <a:pt x="631206" y="130604"/>
                </a:lnTo>
                <a:lnTo>
                  <a:pt x="585250" y="111582"/>
                </a:lnTo>
                <a:lnTo>
                  <a:pt x="538734" y="94011"/>
                </a:lnTo>
                <a:lnTo>
                  <a:pt x="491691" y="77903"/>
                </a:lnTo>
                <a:lnTo>
                  <a:pt x="444158" y="63269"/>
                </a:lnTo>
                <a:lnTo>
                  <a:pt x="396169" y="50123"/>
                </a:lnTo>
                <a:lnTo>
                  <a:pt x="347757" y="38477"/>
                </a:lnTo>
                <a:lnTo>
                  <a:pt x="298960" y="28343"/>
                </a:lnTo>
                <a:lnTo>
                  <a:pt x="249810" y="19735"/>
                </a:lnTo>
                <a:lnTo>
                  <a:pt x="200343" y="12663"/>
                </a:lnTo>
                <a:lnTo>
                  <a:pt x="150594" y="7142"/>
                </a:lnTo>
                <a:lnTo>
                  <a:pt x="100597" y="3182"/>
                </a:lnTo>
                <a:lnTo>
                  <a:pt x="50387" y="797"/>
                </a:lnTo>
                <a:lnTo>
                  <a:pt x="0" y="0"/>
                </a:lnTo>
                <a:lnTo>
                  <a:pt x="0" y="397637"/>
                </a:lnTo>
                <a:lnTo>
                  <a:pt x="48871" y="398638"/>
                </a:lnTo>
                <a:lnTo>
                  <a:pt x="97510" y="401628"/>
                </a:lnTo>
                <a:lnTo>
                  <a:pt x="145858" y="406586"/>
                </a:lnTo>
                <a:lnTo>
                  <a:pt x="193858" y="413493"/>
                </a:lnTo>
                <a:lnTo>
                  <a:pt x="241454" y="422328"/>
                </a:lnTo>
                <a:lnTo>
                  <a:pt x="288589" y="433070"/>
                </a:lnTo>
                <a:lnTo>
                  <a:pt x="335205" y="445699"/>
                </a:lnTo>
                <a:lnTo>
                  <a:pt x="381247" y="460195"/>
                </a:lnTo>
                <a:lnTo>
                  <a:pt x="426656" y="476538"/>
                </a:lnTo>
                <a:lnTo>
                  <a:pt x="471377" y="494708"/>
                </a:lnTo>
                <a:lnTo>
                  <a:pt x="515351" y="514683"/>
                </a:lnTo>
                <a:lnTo>
                  <a:pt x="558523" y="536444"/>
                </a:lnTo>
                <a:lnTo>
                  <a:pt x="600835" y="559970"/>
                </a:lnTo>
                <a:lnTo>
                  <a:pt x="642231" y="585241"/>
                </a:lnTo>
                <a:lnTo>
                  <a:pt x="682653" y="612237"/>
                </a:lnTo>
                <a:lnTo>
                  <a:pt x="722044" y="640937"/>
                </a:lnTo>
                <a:lnTo>
                  <a:pt x="760349" y="671321"/>
                </a:lnTo>
                <a:lnTo>
                  <a:pt x="1013841" y="364998"/>
                </a:lnTo>
                <a:close/>
              </a:path>
            </a:pathLst>
          </a:custGeom>
          <a:ln w="1828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B417B0AF-54F3-4F91-A708-013CD2FCDAD7}"/>
              </a:ext>
            </a:extLst>
          </p:cNvPr>
          <p:cNvSpPr/>
          <p:nvPr/>
        </p:nvSpPr>
        <p:spPr>
          <a:xfrm>
            <a:off x="7406005" y="3007131"/>
            <a:ext cx="3181350" cy="3175000"/>
          </a:xfrm>
          <a:custGeom>
            <a:avLst/>
            <a:gdLst/>
            <a:ahLst/>
            <a:cxnLst/>
            <a:rect l="l" t="t" r="r" b="b"/>
            <a:pathLst>
              <a:path w="3181350" h="3175000">
                <a:moveTo>
                  <a:pt x="1876419" y="3149600"/>
                </a:moveTo>
                <a:lnTo>
                  <a:pt x="1304638" y="3149600"/>
                </a:lnTo>
                <a:lnTo>
                  <a:pt x="1398295" y="3175000"/>
                </a:lnTo>
                <a:lnTo>
                  <a:pt x="1782774" y="3175000"/>
                </a:lnTo>
                <a:lnTo>
                  <a:pt x="1876419" y="3149600"/>
                </a:lnTo>
                <a:close/>
              </a:path>
              <a:path w="3181350" h="3175000">
                <a:moveTo>
                  <a:pt x="1590548" y="0"/>
                </a:moveTo>
                <a:lnTo>
                  <a:pt x="1493653" y="0"/>
                </a:lnTo>
                <a:lnTo>
                  <a:pt x="1445772" y="12700"/>
                </a:lnTo>
                <a:lnTo>
                  <a:pt x="1351243" y="12700"/>
                </a:lnTo>
                <a:lnTo>
                  <a:pt x="1212850" y="50800"/>
                </a:lnTo>
                <a:lnTo>
                  <a:pt x="992645" y="114300"/>
                </a:lnTo>
                <a:lnTo>
                  <a:pt x="950359" y="139700"/>
                </a:lnTo>
                <a:lnTo>
                  <a:pt x="908707" y="152400"/>
                </a:lnTo>
                <a:lnTo>
                  <a:pt x="867708" y="177800"/>
                </a:lnTo>
                <a:lnTo>
                  <a:pt x="827385" y="190500"/>
                </a:lnTo>
                <a:lnTo>
                  <a:pt x="787757" y="215900"/>
                </a:lnTo>
                <a:lnTo>
                  <a:pt x="748846" y="241300"/>
                </a:lnTo>
                <a:lnTo>
                  <a:pt x="710672" y="266700"/>
                </a:lnTo>
                <a:lnTo>
                  <a:pt x="673257" y="292100"/>
                </a:lnTo>
                <a:lnTo>
                  <a:pt x="636621" y="317500"/>
                </a:lnTo>
                <a:lnTo>
                  <a:pt x="600784" y="342900"/>
                </a:lnTo>
                <a:lnTo>
                  <a:pt x="565768" y="368300"/>
                </a:lnTo>
                <a:lnTo>
                  <a:pt x="531593" y="406400"/>
                </a:lnTo>
                <a:lnTo>
                  <a:pt x="498281" y="431800"/>
                </a:lnTo>
                <a:lnTo>
                  <a:pt x="465851" y="469900"/>
                </a:lnTo>
                <a:lnTo>
                  <a:pt x="434326" y="495300"/>
                </a:lnTo>
                <a:lnTo>
                  <a:pt x="403724" y="533400"/>
                </a:lnTo>
                <a:lnTo>
                  <a:pt x="374069" y="571500"/>
                </a:lnTo>
                <a:lnTo>
                  <a:pt x="345379" y="596900"/>
                </a:lnTo>
                <a:lnTo>
                  <a:pt x="317676" y="635000"/>
                </a:lnTo>
                <a:lnTo>
                  <a:pt x="290981" y="673100"/>
                </a:lnTo>
                <a:lnTo>
                  <a:pt x="265315" y="711200"/>
                </a:lnTo>
                <a:lnTo>
                  <a:pt x="240698" y="749300"/>
                </a:lnTo>
                <a:lnTo>
                  <a:pt x="217151" y="787400"/>
                </a:lnTo>
                <a:lnTo>
                  <a:pt x="194695" y="825500"/>
                </a:lnTo>
                <a:lnTo>
                  <a:pt x="173350" y="863600"/>
                </a:lnTo>
                <a:lnTo>
                  <a:pt x="153138" y="914400"/>
                </a:lnTo>
                <a:lnTo>
                  <a:pt x="134080" y="952500"/>
                </a:lnTo>
                <a:lnTo>
                  <a:pt x="116195" y="990600"/>
                </a:lnTo>
                <a:lnTo>
                  <a:pt x="99505" y="1041400"/>
                </a:lnTo>
                <a:lnTo>
                  <a:pt x="84032" y="1079500"/>
                </a:lnTo>
                <a:lnTo>
                  <a:pt x="69794" y="1117600"/>
                </a:lnTo>
                <a:lnTo>
                  <a:pt x="56814" y="1168400"/>
                </a:lnTo>
                <a:lnTo>
                  <a:pt x="45112" y="1219200"/>
                </a:lnTo>
                <a:lnTo>
                  <a:pt x="34708" y="1257300"/>
                </a:lnTo>
                <a:lnTo>
                  <a:pt x="25625" y="1308100"/>
                </a:lnTo>
                <a:lnTo>
                  <a:pt x="17881" y="1346200"/>
                </a:lnTo>
                <a:lnTo>
                  <a:pt x="11499" y="1397000"/>
                </a:lnTo>
                <a:lnTo>
                  <a:pt x="6499" y="1447800"/>
                </a:lnTo>
                <a:lnTo>
                  <a:pt x="2902" y="1498600"/>
                </a:lnTo>
                <a:lnTo>
                  <a:pt x="729" y="1536700"/>
                </a:lnTo>
                <a:lnTo>
                  <a:pt x="0" y="1587500"/>
                </a:lnTo>
                <a:lnTo>
                  <a:pt x="729" y="1638300"/>
                </a:lnTo>
                <a:lnTo>
                  <a:pt x="2902" y="1689100"/>
                </a:lnTo>
                <a:lnTo>
                  <a:pt x="6499" y="1739900"/>
                </a:lnTo>
                <a:lnTo>
                  <a:pt x="11499" y="1778000"/>
                </a:lnTo>
                <a:lnTo>
                  <a:pt x="17881" y="1828800"/>
                </a:lnTo>
                <a:lnTo>
                  <a:pt x="25625" y="1879600"/>
                </a:lnTo>
                <a:lnTo>
                  <a:pt x="34708" y="1917700"/>
                </a:lnTo>
                <a:lnTo>
                  <a:pt x="45112" y="1968500"/>
                </a:lnTo>
                <a:lnTo>
                  <a:pt x="56814" y="2019300"/>
                </a:lnTo>
                <a:lnTo>
                  <a:pt x="69794" y="2057400"/>
                </a:lnTo>
                <a:lnTo>
                  <a:pt x="84032" y="2108200"/>
                </a:lnTo>
                <a:lnTo>
                  <a:pt x="99505" y="2146300"/>
                </a:lnTo>
                <a:lnTo>
                  <a:pt x="116195" y="2184400"/>
                </a:lnTo>
                <a:lnTo>
                  <a:pt x="134080" y="2235200"/>
                </a:lnTo>
                <a:lnTo>
                  <a:pt x="153138" y="2273300"/>
                </a:lnTo>
                <a:lnTo>
                  <a:pt x="173350" y="2311400"/>
                </a:lnTo>
                <a:lnTo>
                  <a:pt x="194695" y="2349500"/>
                </a:lnTo>
                <a:lnTo>
                  <a:pt x="217151" y="2387600"/>
                </a:lnTo>
                <a:lnTo>
                  <a:pt x="240698" y="2438400"/>
                </a:lnTo>
                <a:lnTo>
                  <a:pt x="265315" y="2476500"/>
                </a:lnTo>
                <a:lnTo>
                  <a:pt x="290981" y="2501900"/>
                </a:lnTo>
                <a:lnTo>
                  <a:pt x="317676" y="2540000"/>
                </a:lnTo>
                <a:lnTo>
                  <a:pt x="345379" y="2578100"/>
                </a:lnTo>
                <a:lnTo>
                  <a:pt x="374069" y="2616200"/>
                </a:lnTo>
                <a:lnTo>
                  <a:pt x="403724" y="2654300"/>
                </a:lnTo>
                <a:lnTo>
                  <a:pt x="434326" y="2679700"/>
                </a:lnTo>
                <a:lnTo>
                  <a:pt x="465851" y="2717800"/>
                </a:lnTo>
                <a:lnTo>
                  <a:pt x="498281" y="2743200"/>
                </a:lnTo>
                <a:lnTo>
                  <a:pt x="531593" y="2781300"/>
                </a:lnTo>
                <a:lnTo>
                  <a:pt x="565768" y="2806700"/>
                </a:lnTo>
                <a:lnTo>
                  <a:pt x="600784" y="2832100"/>
                </a:lnTo>
                <a:lnTo>
                  <a:pt x="636621" y="2857500"/>
                </a:lnTo>
                <a:lnTo>
                  <a:pt x="673257" y="2895600"/>
                </a:lnTo>
                <a:lnTo>
                  <a:pt x="710672" y="2921000"/>
                </a:lnTo>
                <a:lnTo>
                  <a:pt x="748846" y="2946400"/>
                </a:lnTo>
                <a:lnTo>
                  <a:pt x="787757" y="2959100"/>
                </a:lnTo>
                <a:lnTo>
                  <a:pt x="827385" y="2984500"/>
                </a:lnTo>
                <a:lnTo>
                  <a:pt x="867708" y="3009900"/>
                </a:lnTo>
                <a:lnTo>
                  <a:pt x="908707" y="3022600"/>
                </a:lnTo>
                <a:lnTo>
                  <a:pt x="950359" y="3048000"/>
                </a:lnTo>
                <a:lnTo>
                  <a:pt x="992645" y="3060700"/>
                </a:lnTo>
                <a:lnTo>
                  <a:pt x="1035544" y="3086100"/>
                </a:lnTo>
                <a:lnTo>
                  <a:pt x="1258500" y="3149600"/>
                </a:lnTo>
                <a:lnTo>
                  <a:pt x="1922551" y="3149600"/>
                </a:lnTo>
                <a:lnTo>
                  <a:pt x="2145483" y="3086100"/>
                </a:lnTo>
                <a:lnTo>
                  <a:pt x="2188378" y="3060700"/>
                </a:lnTo>
                <a:lnTo>
                  <a:pt x="2230660" y="3048000"/>
                </a:lnTo>
                <a:lnTo>
                  <a:pt x="2272309" y="3022600"/>
                </a:lnTo>
                <a:lnTo>
                  <a:pt x="2313304" y="3009900"/>
                </a:lnTo>
                <a:lnTo>
                  <a:pt x="2353624" y="2984500"/>
                </a:lnTo>
                <a:lnTo>
                  <a:pt x="2393249" y="2959100"/>
                </a:lnTo>
                <a:lnTo>
                  <a:pt x="2432157" y="2946400"/>
                </a:lnTo>
                <a:lnTo>
                  <a:pt x="2470327" y="2921000"/>
                </a:lnTo>
                <a:lnTo>
                  <a:pt x="2507740" y="2895600"/>
                </a:lnTo>
                <a:lnTo>
                  <a:pt x="2544374" y="2857500"/>
                </a:lnTo>
                <a:lnTo>
                  <a:pt x="2580208" y="2832100"/>
                </a:lnTo>
                <a:lnTo>
                  <a:pt x="2615222" y="2806700"/>
                </a:lnTo>
                <a:lnTo>
                  <a:pt x="2649394" y="2781300"/>
                </a:lnTo>
                <a:lnTo>
                  <a:pt x="1457109" y="2781300"/>
                </a:lnTo>
                <a:lnTo>
                  <a:pt x="1412597" y="2768600"/>
                </a:lnTo>
                <a:lnTo>
                  <a:pt x="1368254" y="2768600"/>
                </a:lnTo>
                <a:lnTo>
                  <a:pt x="1150842" y="2705100"/>
                </a:lnTo>
                <a:lnTo>
                  <a:pt x="1108571" y="2679700"/>
                </a:lnTo>
                <a:lnTo>
                  <a:pt x="1066821" y="2667000"/>
                </a:lnTo>
                <a:lnTo>
                  <a:pt x="985085" y="2616200"/>
                </a:lnTo>
                <a:lnTo>
                  <a:pt x="945199" y="2590800"/>
                </a:lnTo>
                <a:lnTo>
                  <a:pt x="906035" y="2565400"/>
                </a:lnTo>
                <a:lnTo>
                  <a:pt x="867642" y="2540000"/>
                </a:lnTo>
                <a:lnTo>
                  <a:pt x="830072" y="2514600"/>
                </a:lnTo>
                <a:lnTo>
                  <a:pt x="793709" y="2476500"/>
                </a:lnTo>
                <a:lnTo>
                  <a:pt x="758909" y="2451100"/>
                </a:lnTo>
                <a:lnTo>
                  <a:pt x="725677" y="2413000"/>
                </a:lnTo>
                <a:lnTo>
                  <a:pt x="694018" y="2374900"/>
                </a:lnTo>
                <a:lnTo>
                  <a:pt x="663936" y="2336800"/>
                </a:lnTo>
                <a:lnTo>
                  <a:pt x="635436" y="2311400"/>
                </a:lnTo>
                <a:lnTo>
                  <a:pt x="608523" y="2273300"/>
                </a:lnTo>
                <a:lnTo>
                  <a:pt x="583202" y="2235200"/>
                </a:lnTo>
                <a:lnTo>
                  <a:pt x="559477" y="2197100"/>
                </a:lnTo>
                <a:lnTo>
                  <a:pt x="537352" y="2146300"/>
                </a:lnTo>
                <a:lnTo>
                  <a:pt x="516834" y="2108200"/>
                </a:lnTo>
                <a:lnTo>
                  <a:pt x="497925" y="2070100"/>
                </a:lnTo>
                <a:lnTo>
                  <a:pt x="480632" y="2032000"/>
                </a:lnTo>
                <a:lnTo>
                  <a:pt x="464959" y="1981200"/>
                </a:lnTo>
                <a:lnTo>
                  <a:pt x="450910" y="1943100"/>
                </a:lnTo>
                <a:lnTo>
                  <a:pt x="438490" y="1905000"/>
                </a:lnTo>
                <a:lnTo>
                  <a:pt x="427705" y="1854200"/>
                </a:lnTo>
                <a:lnTo>
                  <a:pt x="418558" y="1816100"/>
                </a:lnTo>
                <a:lnTo>
                  <a:pt x="411055" y="1765300"/>
                </a:lnTo>
                <a:lnTo>
                  <a:pt x="405199" y="1727200"/>
                </a:lnTo>
                <a:lnTo>
                  <a:pt x="400997" y="1676400"/>
                </a:lnTo>
                <a:lnTo>
                  <a:pt x="398452" y="1638300"/>
                </a:lnTo>
                <a:lnTo>
                  <a:pt x="397569" y="1587500"/>
                </a:lnTo>
                <a:lnTo>
                  <a:pt x="398354" y="1549400"/>
                </a:lnTo>
                <a:lnTo>
                  <a:pt x="400810" y="1498600"/>
                </a:lnTo>
                <a:lnTo>
                  <a:pt x="404943" y="1460500"/>
                </a:lnTo>
                <a:lnTo>
                  <a:pt x="410757" y="1409700"/>
                </a:lnTo>
                <a:lnTo>
                  <a:pt x="418257" y="1371600"/>
                </a:lnTo>
                <a:lnTo>
                  <a:pt x="427447" y="1320800"/>
                </a:lnTo>
                <a:lnTo>
                  <a:pt x="438333" y="1282700"/>
                </a:lnTo>
                <a:lnTo>
                  <a:pt x="450919" y="1231900"/>
                </a:lnTo>
                <a:lnTo>
                  <a:pt x="465210" y="1193800"/>
                </a:lnTo>
                <a:lnTo>
                  <a:pt x="481210" y="1155700"/>
                </a:lnTo>
                <a:lnTo>
                  <a:pt x="498925" y="1104900"/>
                </a:lnTo>
                <a:lnTo>
                  <a:pt x="518358" y="1066800"/>
                </a:lnTo>
                <a:lnTo>
                  <a:pt x="539515" y="1028700"/>
                </a:lnTo>
                <a:lnTo>
                  <a:pt x="562401" y="990600"/>
                </a:lnTo>
                <a:lnTo>
                  <a:pt x="587019" y="939800"/>
                </a:lnTo>
                <a:lnTo>
                  <a:pt x="613376" y="901700"/>
                </a:lnTo>
                <a:lnTo>
                  <a:pt x="641475" y="863600"/>
                </a:lnTo>
                <a:lnTo>
                  <a:pt x="671322" y="825500"/>
                </a:lnTo>
                <a:lnTo>
                  <a:pt x="704447" y="787400"/>
                </a:lnTo>
                <a:lnTo>
                  <a:pt x="739012" y="749300"/>
                </a:lnTo>
                <a:lnTo>
                  <a:pt x="774959" y="723900"/>
                </a:lnTo>
                <a:lnTo>
                  <a:pt x="812227" y="685800"/>
                </a:lnTo>
                <a:lnTo>
                  <a:pt x="850758" y="660400"/>
                </a:lnTo>
                <a:lnTo>
                  <a:pt x="890492" y="622300"/>
                </a:lnTo>
                <a:lnTo>
                  <a:pt x="931370" y="596900"/>
                </a:lnTo>
                <a:lnTo>
                  <a:pt x="973333" y="571500"/>
                </a:lnTo>
                <a:lnTo>
                  <a:pt x="1016321" y="546100"/>
                </a:lnTo>
                <a:lnTo>
                  <a:pt x="1060275" y="520700"/>
                </a:lnTo>
                <a:lnTo>
                  <a:pt x="1105135" y="495300"/>
                </a:lnTo>
                <a:lnTo>
                  <a:pt x="1197338" y="469900"/>
                </a:lnTo>
                <a:lnTo>
                  <a:pt x="1244562" y="444500"/>
                </a:lnTo>
                <a:lnTo>
                  <a:pt x="1340958" y="419100"/>
                </a:lnTo>
                <a:lnTo>
                  <a:pt x="1390012" y="419100"/>
                </a:lnTo>
                <a:lnTo>
                  <a:pt x="1439557" y="406400"/>
                </a:lnTo>
                <a:lnTo>
                  <a:pt x="1489535" y="406400"/>
                </a:lnTo>
                <a:lnTo>
                  <a:pt x="1539884" y="393700"/>
                </a:lnTo>
                <a:lnTo>
                  <a:pt x="1590548" y="393700"/>
                </a:lnTo>
                <a:lnTo>
                  <a:pt x="1590548" y="0"/>
                </a:lnTo>
                <a:close/>
              </a:path>
              <a:path w="3181350" h="3175000">
                <a:moveTo>
                  <a:pt x="2604389" y="368300"/>
                </a:moveTo>
                <a:lnTo>
                  <a:pt x="2350897" y="673100"/>
                </a:lnTo>
                <a:lnTo>
                  <a:pt x="2387260" y="698500"/>
                </a:lnTo>
                <a:lnTo>
                  <a:pt x="2422060" y="736600"/>
                </a:lnTo>
                <a:lnTo>
                  <a:pt x="2455293" y="774700"/>
                </a:lnTo>
                <a:lnTo>
                  <a:pt x="2486953" y="800100"/>
                </a:lnTo>
                <a:lnTo>
                  <a:pt x="2517037" y="838200"/>
                </a:lnTo>
                <a:lnTo>
                  <a:pt x="2545539" y="876300"/>
                </a:lnTo>
                <a:lnTo>
                  <a:pt x="2572454" y="914400"/>
                </a:lnTo>
                <a:lnTo>
                  <a:pt x="2597778" y="952500"/>
                </a:lnTo>
                <a:lnTo>
                  <a:pt x="2621506" y="990600"/>
                </a:lnTo>
                <a:lnTo>
                  <a:pt x="2643633" y="1028700"/>
                </a:lnTo>
                <a:lnTo>
                  <a:pt x="2664154" y="1066800"/>
                </a:lnTo>
                <a:lnTo>
                  <a:pt x="2683066" y="1117600"/>
                </a:lnTo>
                <a:lnTo>
                  <a:pt x="2700362" y="1155700"/>
                </a:lnTo>
                <a:lnTo>
                  <a:pt x="2716038" y="1193800"/>
                </a:lnTo>
                <a:lnTo>
                  <a:pt x="2730090" y="1231900"/>
                </a:lnTo>
                <a:lnTo>
                  <a:pt x="2742513" y="1282700"/>
                </a:lnTo>
                <a:lnTo>
                  <a:pt x="2753302" y="1320800"/>
                </a:lnTo>
                <a:lnTo>
                  <a:pt x="2762451" y="1371600"/>
                </a:lnTo>
                <a:lnTo>
                  <a:pt x="2769957" y="1409700"/>
                </a:lnTo>
                <a:lnTo>
                  <a:pt x="2775815" y="1460500"/>
                </a:lnTo>
                <a:lnTo>
                  <a:pt x="2780020" y="1498600"/>
                </a:lnTo>
                <a:lnTo>
                  <a:pt x="2782567" y="1549400"/>
                </a:lnTo>
                <a:lnTo>
                  <a:pt x="2783451" y="1587500"/>
                </a:lnTo>
                <a:lnTo>
                  <a:pt x="2782668" y="1638300"/>
                </a:lnTo>
                <a:lnTo>
                  <a:pt x="2780213" y="1676400"/>
                </a:lnTo>
                <a:lnTo>
                  <a:pt x="2776081" y="1727200"/>
                </a:lnTo>
                <a:lnTo>
                  <a:pt x="2770267" y="1765300"/>
                </a:lnTo>
                <a:lnTo>
                  <a:pt x="2762768" y="1816100"/>
                </a:lnTo>
                <a:lnTo>
                  <a:pt x="2753576" y="1854200"/>
                </a:lnTo>
                <a:lnTo>
                  <a:pt x="2742690" y="1905000"/>
                </a:lnTo>
                <a:lnTo>
                  <a:pt x="2730102" y="1943100"/>
                </a:lnTo>
                <a:lnTo>
                  <a:pt x="2715809" y="1993900"/>
                </a:lnTo>
                <a:lnTo>
                  <a:pt x="2699806" y="2032000"/>
                </a:lnTo>
                <a:lnTo>
                  <a:pt x="2682088" y="2070100"/>
                </a:lnTo>
                <a:lnTo>
                  <a:pt x="2662651" y="2108200"/>
                </a:lnTo>
                <a:lnTo>
                  <a:pt x="2641489" y="2159000"/>
                </a:lnTo>
                <a:lnTo>
                  <a:pt x="2618597" y="2197100"/>
                </a:lnTo>
                <a:lnTo>
                  <a:pt x="2593972" y="2235200"/>
                </a:lnTo>
                <a:lnTo>
                  <a:pt x="2567609" y="2273300"/>
                </a:lnTo>
                <a:lnTo>
                  <a:pt x="2539502" y="2311400"/>
                </a:lnTo>
                <a:lnTo>
                  <a:pt x="2509647" y="2349500"/>
                </a:lnTo>
                <a:lnTo>
                  <a:pt x="2478331" y="2387600"/>
                </a:lnTo>
                <a:lnTo>
                  <a:pt x="2445882" y="2425700"/>
                </a:lnTo>
                <a:lnTo>
                  <a:pt x="2412347" y="2451100"/>
                </a:lnTo>
                <a:lnTo>
                  <a:pt x="2377779" y="2489200"/>
                </a:lnTo>
                <a:lnTo>
                  <a:pt x="2342226" y="2514600"/>
                </a:lnTo>
                <a:lnTo>
                  <a:pt x="2305739" y="2540000"/>
                </a:lnTo>
                <a:lnTo>
                  <a:pt x="2268368" y="2578100"/>
                </a:lnTo>
                <a:lnTo>
                  <a:pt x="2230163" y="2603500"/>
                </a:lnTo>
                <a:lnTo>
                  <a:pt x="2191175" y="2616200"/>
                </a:lnTo>
                <a:lnTo>
                  <a:pt x="2151453" y="2641600"/>
                </a:lnTo>
                <a:lnTo>
                  <a:pt x="2111048" y="2667000"/>
                </a:lnTo>
                <a:lnTo>
                  <a:pt x="2070010" y="2679700"/>
                </a:lnTo>
                <a:lnTo>
                  <a:pt x="2028390" y="2705100"/>
                </a:lnTo>
                <a:lnTo>
                  <a:pt x="1813299" y="2768600"/>
                </a:lnTo>
                <a:lnTo>
                  <a:pt x="1769235" y="2768600"/>
                </a:lnTo>
                <a:lnTo>
                  <a:pt x="1724939" y="2781300"/>
                </a:lnTo>
                <a:lnTo>
                  <a:pt x="2649394" y="2781300"/>
                </a:lnTo>
                <a:lnTo>
                  <a:pt x="2682705" y="2743200"/>
                </a:lnTo>
                <a:lnTo>
                  <a:pt x="2715133" y="2717800"/>
                </a:lnTo>
                <a:lnTo>
                  <a:pt x="2746657" y="2679700"/>
                </a:lnTo>
                <a:lnTo>
                  <a:pt x="2777256" y="2654300"/>
                </a:lnTo>
                <a:lnTo>
                  <a:pt x="2806910" y="2616200"/>
                </a:lnTo>
                <a:lnTo>
                  <a:pt x="2835599" y="2578100"/>
                </a:lnTo>
                <a:lnTo>
                  <a:pt x="2863300" y="2540000"/>
                </a:lnTo>
                <a:lnTo>
                  <a:pt x="2889994" y="2501900"/>
                </a:lnTo>
                <a:lnTo>
                  <a:pt x="2915660" y="2476500"/>
                </a:lnTo>
                <a:lnTo>
                  <a:pt x="2940276" y="2438400"/>
                </a:lnTo>
                <a:lnTo>
                  <a:pt x="2963822" y="2387600"/>
                </a:lnTo>
                <a:lnTo>
                  <a:pt x="2986277" y="2349500"/>
                </a:lnTo>
                <a:lnTo>
                  <a:pt x="3007621" y="2311400"/>
                </a:lnTo>
                <a:lnTo>
                  <a:pt x="3027832" y="2273300"/>
                </a:lnTo>
                <a:lnTo>
                  <a:pt x="3046891" y="2235200"/>
                </a:lnTo>
                <a:lnTo>
                  <a:pt x="3064775" y="2184400"/>
                </a:lnTo>
                <a:lnTo>
                  <a:pt x="3081464" y="2146300"/>
                </a:lnTo>
                <a:lnTo>
                  <a:pt x="3096938" y="2108200"/>
                </a:lnTo>
                <a:lnTo>
                  <a:pt x="3111175" y="2057400"/>
                </a:lnTo>
                <a:lnTo>
                  <a:pt x="3124155" y="2019300"/>
                </a:lnTo>
                <a:lnTo>
                  <a:pt x="3135857" y="1968500"/>
                </a:lnTo>
                <a:lnTo>
                  <a:pt x="3146260" y="1917700"/>
                </a:lnTo>
                <a:lnTo>
                  <a:pt x="3155344" y="1879600"/>
                </a:lnTo>
                <a:lnTo>
                  <a:pt x="3163087" y="1828800"/>
                </a:lnTo>
                <a:lnTo>
                  <a:pt x="3169469" y="1778000"/>
                </a:lnTo>
                <a:lnTo>
                  <a:pt x="3174469" y="1739900"/>
                </a:lnTo>
                <a:lnTo>
                  <a:pt x="3178066" y="1689100"/>
                </a:lnTo>
                <a:lnTo>
                  <a:pt x="3180239" y="1638300"/>
                </a:lnTo>
                <a:lnTo>
                  <a:pt x="3180969" y="1587500"/>
                </a:lnTo>
                <a:lnTo>
                  <a:pt x="3180162" y="1536700"/>
                </a:lnTo>
                <a:lnTo>
                  <a:pt x="3177755" y="1485900"/>
                </a:lnTo>
                <a:lnTo>
                  <a:pt x="3173761" y="1435100"/>
                </a:lnTo>
                <a:lnTo>
                  <a:pt x="3168197" y="1384300"/>
                </a:lnTo>
                <a:lnTo>
                  <a:pt x="3161079" y="1346200"/>
                </a:lnTo>
                <a:lnTo>
                  <a:pt x="3152422" y="1295400"/>
                </a:lnTo>
                <a:lnTo>
                  <a:pt x="3142241" y="1244600"/>
                </a:lnTo>
                <a:lnTo>
                  <a:pt x="3130554" y="1193800"/>
                </a:lnTo>
                <a:lnTo>
                  <a:pt x="3117374" y="1143000"/>
                </a:lnTo>
                <a:lnTo>
                  <a:pt x="3102718" y="1092200"/>
                </a:lnTo>
                <a:lnTo>
                  <a:pt x="3086602" y="1054100"/>
                </a:lnTo>
                <a:lnTo>
                  <a:pt x="3069041" y="1003300"/>
                </a:lnTo>
                <a:lnTo>
                  <a:pt x="3050051" y="952500"/>
                </a:lnTo>
                <a:lnTo>
                  <a:pt x="3029648" y="914400"/>
                </a:lnTo>
                <a:lnTo>
                  <a:pt x="3007847" y="863600"/>
                </a:lnTo>
                <a:lnTo>
                  <a:pt x="2984664" y="825500"/>
                </a:lnTo>
                <a:lnTo>
                  <a:pt x="2960115" y="787400"/>
                </a:lnTo>
                <a:lnTo>
                  <a:pt x="2934215" y="736600"/>
                </a:lnTo>
                <a:lnTo>
                  <a:pt x="2906981" y="698500"/>
                </a:lnTo>
                <a:lnTo>
                  <a:pt x="2878427" y="660400"/>
                </a:lnTo>
                <a:lnTo>
                  <a:pt x="2848570" y="622300"/>
                </a:lnTo>
                <a:lnTo>
                  <a:pt x="2817425" y="584200"/>
                </a:lnTo>
                <a:lnTo>
                  <a:pt x="2785007" y="546100"/>
                </a:lnTo>
                <a:lnTo>
                  <a:pt x="2751334" y="508000"/>
                </a:lnTo>
                <a:lnTo>
                  <a:pt x="2716419" y="469900"/>
                </a:lnTo>
                <a:lnTo>
                  <a:pt x="2680280" y="431800"/>
                </a:lnTo>
                <a:lnTo>
                  <a:pt x="2642931" y="393700"/>
                </a:lnTo>
                <a:lnTo>
                  <a:pt x="2604389" y="36830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EDAF490-6FDC-43F0-B29E-8B1191703943}"/>
              </a:ext>
            </a:extLst>
          </p:cNvPr>
          <p:cNvSpPr/>
          <p:nvPr/>
        </p:nvSpPr>
        <p:spPr>
          <a:xfrm>
            <a:off x="7406005" y="3001136"/>
            <a:ext cx="3181350" cy="3181350"/>
          </a:xfrm>
          <a:custGeom>
            <a:avLst/>
            <a:gdLst/>
            <a:ahLst/>
            <a:cxnLst/>
            <a:rect l="l" t="t" r="r" b="b"/>
            <a:pathLst>
              <a:path w="3181350" h="3181350">
                <a:moveTo>
                  <a:pt x="1590548" y="0"/>
                </a:moveTo>
                <a:lnTo>
                  <a:pt x="1541919" y="729"/>
                </a:lnTo>
                <a:lnTo>
                  <a:pt x="1493653" y="2902"/>
                </a:lnTo>
                <a:lnTo>
                  <a:pt x="1445772" y="6499"/>
                </a:lnTo>
                <a:lnTo>
                  <a:pt x="1398295" y="11499"/>
                </a:lnTo>
                <a:lnTo>
                  <a:pt x="1351243" y="17881"/>
                </a:lnTo>
                <a:lnTo>
                  <a:pt x="1304638" y="25624"/>
                </a:lnTo>
                <a:lnTo>
                  <a:pt x="1258500" y="34708"/>
                </a:lnTo>
                <a:lnTo>
                  <a:pt x="1212850" y="45111"/>
                </a:lnTo>
                <a:lnTo>
                  <a:pt x="1167709" y="56813"/>
                </a:lnTo>
                <a:lnTo>
                  <a:pt x="1123097" y="69793"/>
                </a:lnTo>
                <a:lnTo>
                  <a:pt x="1079035" y="84030"/>
                </a:lnTo>
                <a:lnTo>
                  <a:pt x="1035544" y="99504"/>
                </a:lnTo>
                <a:lnTo>
                  <a:pt x="992645" y="116193"/>
                </a:lnTo>
                <a:lnTo>
                  <a:pt x="950359" y="134077"/>
                </a:lnTo>
                <a:lnTo>
                  <a:pt x="908707" y="153136"/>
                </a:lnTo>
                <a:lnTo>
                  <a:pt x="867708" y="173347"/>
                </a:lnTo>
                <a:lnTo>
                  <a:pt x="827385" y="194691"/>
                </a:lnTo>
                <a:lnTo>
                  <a:pt x="787757" y="217146"/>
                </a:lnTo>
                <a:lnTo>
                  <a:pt x="748846" y="240692"/>
                </a:lnTo>
                <a:lnTo>
                  <a:pt x="710672" y="265308"/>
                </a:lnTo>
                <a:lnTo>
                  <a:pt x="673257" y="290974"/>
                </a:lnTo>
                <a:lnTo>
                  <a:pt x="636621" y="317668"/>
                </a:lnTo>
                <a:lnTo>
                  <a:pt x="600784" y="345369"/>
                </a:lnTo>
                <a:lnTo>
                  <a:pt x="565768" y="374058"/>
                </a:lnTo>
                <a:lnTo>
                  <a:pt x="531593" y="403712"/>
                </a:lnTo>
                <a:lnTo>
                  <a:pt x="498281" y="434311"/>
                </a:lnTo>
                <a:lnTo>
                  <a:pt x="465851" y="465835"/>
                </a:lnTo>
                <a:lnTo>
                  <a:pt x="434326" y="498263"/>
                </a:lnTo>
                <a:lnTo>
                  <a:pt x="403724" y="531574"/>
                </a:lnTo>
                <a:lnTo>
                  <a:pt x="374069" y="565746"/>
                </a:lnTo>
                <a:lnTo>
                  <a:pt x="345379" y="600760"/>
                </a:lnTo>
                <a:lnTo>
                  <a:pt x="317676" y="636594"/>
                </a:lnTo>
                <a:lnTo>
                  <a:pt x="290981" y="673228"/>
                </a:lnTo>
                <a:lnTo>
                  <a:pt x="265315" y="710641"/>
                </a:lnTo>
                <a:lnTo>
                  <a:pt x="240698" y="748811"/>
                </a:lnTo>
                <a:lnTo>
                  <a:pt x="217151" y="787719"/>
                </a:lnTo>
                <a:lnTo>
                  <a:pt x="194695" y="827344"/>
                </a:lnTo>
                <a:lnTo>
                  <a:pt x="173350" y="867664"/>
                </a:lnTo>
                <a:lnTo>
                  <a:pt x="153138" y="908659"/>
                </a:lnTo>
                <a:lnTo>
                  <a:pt x="134080" y="950308"/>
                </a:lnTo>
                <a:lnTo>
                  <a:pt x="116195" y="992590"/>
                </a:lnTo>
                <a:lnTo>
                  <a:pt x="99505" y="1035485"/>
                </a:lnTo>
                <a:lnTo>
                  <a:pt x="84032" y="1078971"/>
                </a:lnTo>
                <a:lnTo>
                  <a:pt x="69794" y="1123028"/>
                </a:lnTo>
                <a:lnTo>
                  <a:pt x="56814" y="1167635"/>
                </a:lnTo>
                <a:lnTo>
                  <a:pt x="45112" y="1212772"/>
                </a:lnTo>
                <a:lnTo>
                  <a:pt x="34708" y="1258417"/>
                </a:lnTo>
                <a:lnTo>
                  <a:pt x="25625" y="1304549"/>
                </a:lnTo>
                <a:lnTo>
                  <a:pt x="17881" y="1351148"/>
                </a:lnTo>
                <a:lnTo>
                  <a:pt x="11499" y="1398194"/>
                </a:lnTo>
                <a:lnTo>
                  <a:pt x="6499" y="1445665"/>
                </a:lnTo>
                <a:lnTo>
                  <a:pt x="2902" y="1493540"/>
                </a:lnTo>
                <a:lnTo>
                  <a:pt x="729" y="1541799"/>
                </a:lnTo>
                <a:lnTo>
                  <a:pt x="0" y="1590420"/>
                </a:lnTo>
                <a:lnTo>
                  <a:pt x="729" y="1639049"/>
                </a:lnTo>
                <a:lnTo>
                  <a:pt x="2902" y="1687315"/>
                </a:lnTo>
                <a:lnTo>
                  <a:pt x="6499" y="1735197"/>
                </a:lnTo>
                <a:lnTo>
                  <a:pt x="11499" y="1782674"/>
                </a:lnTo>
                <a:lnTo>
                  <a:pt x="17881" y="1829725"/>
                </a:lnTo>
                <a:lnTo>
                  <a:pt x="25625" y="1876331"/>
                </a:lnTo>
                <a:lnTo>
                  <a:pt x="34708" y="1922469"/>
                </a:lnTo>
                <a:lnTo>
                  <a:pt x="45112" y="1968119"/>
                </a:lnTo>
                <a:lnTo>
                  <a:pt x="56814" y="2013261"/>
                </a:lnTo>
                <a:lnTo>
                  <a:pt x="69794" y="2057874"/>
                </a:lnTo>
                <a:lnTo>
                  <a:pt x="84032" y="2101936"/>
                </a:lnTo>
                <a:lnTo>
                  <a:pt x="99505" y="2145427"/>
                </a:lnTo>
                <a:lnTo>
                  <a:pt x="116195" y="2188326"/>
                </a:lnTo>
                <a:lnTo>
                  <a:pt x="134080" y="2230613"/>
                </a:lnTo>
                <a:lnTo>
                  <a:pt x="153138" y="2272266"/>
                </a:lnTo>
                <a:lnTo>
                  <a:pt x="173350" y="2313265"/>
                </a:lnTo>
                <a:lnTo>
                  <a:pt x="194695" y="2353589"/>
                </a:lnTo>
                <a:lnTo>
                  <a:pt x="217151" y="2393218"/>
                </a:lnTo>
                <a:lnTo>
                  <a:pt x="240698" y="2432129"/>
                </a:lnTo>
                <a:lnTo>
                  <a:pt x="265315" y="2470304"/>
                </a:lnTo>
                <a:lnTo>
                  <a:pt x="290981" y="2507720"/>
                </a:lnTo>
                <a:lnTo>
                  <a:pt x="317676" y="2544357"/>
                </a:lnTo>
                <a:lnTo>
                  <a:pt x="345379" y="2580194"/>
                </a:lnTo>
                <a:lnTo>
                  <a:pt x="374069" y="2615211"/>
                </a:lnTo>
                <a:lnTo>
                  <a:pt x="403724" y="2649386"/>
                </a:lnTo>
                <a:lnTo>
                  <a:pt x="434326" y="2682699"/>
                </a:lnTo>
                <a:lnTo>
                  <a:pt x="465851" y="2715129"/>
                </a:lnTo>
                <a:lnTo>
                  <a:pt x="498281" y="2746656"/>
                </a:lnTo>
                <a:lnTo>
                  <a:pt x="531593" y="2777258"/>
                </a:lnTo>
                <a:lnTo>
                  <a:pt x="565768" y="2806914"/>
                </a:lnTo>
                <a:lnTo>
                  <a:pt x="600784" y="2835604"/>
                </a:lnTo>
                <a:lnTo>
                  <a:pt x="636621" y="2863308"/>
                </a:lnTo>
                <a:lnTo>
                  <a:pt x="673257" y="2890004"/>
                </a:lnTo>
                <a:lnTo>
                  <a:pt x="710672" y="2915671"/>
                </a:lnTo>
                <a:lnTo>
                  <a:pt x="748846" y="2940288"/>
                </a:lnTo>
                <a:lnTo>
                  <a:pt x="787757" y="2963836"/>
                </a:lnTo>
                <a:lnTo>
                  <a:pt x="827385" y="2986293"/>
                </a:lnTo>
                <a:lnTo>
                  <a:pt x="867708" y="3007638"/>
                </a:lnTo>
                <a:lnTo>
                  <a:pt x="908707" y="3027850"/>
                </a:lnTo>
                <a:lnTo>
                  <a:pt x="950359" y="3046910"/>
                </a:lnTo>
                <a:lnTo>
                  <a:pt x="992645" y="3064795"/>
                </a:lnTo>
                <a:lnTo>
                  <a:pt x="1035544" y="3081485"/>
                </a:lnTo>
                <a:lnTo>
                  <a:pt x="1079035" y="3096959"/>
                </a:lnTo>
                <a:lnTo>
                  <a:pt x="1123097" y="3111197"/>
                </a:lnTo>
                <a:lnTo>
                  <a:pt x="1167709" y="3124178"/>
                </a:lnTo>
                <a:lnTo>
                  <a:pt x="1212850" y="3135880"/>
                </a:lnTo>
                <a:lnTo>
                  <a:pt x="1258500" y="3146284"/>
                </a:lnTo>
                <a:lnTo>
                  <a:pt x="1304638" y="3155368"/>
                </a:lnTo>
                <a:lnTo>
                  <a:pt x="1351243" y="3163111"/>
                </a:lnTo>
                <a:lnTo>
                  <a:pt x="1398295" y="3169494"/>
                </a:lnTo>
                <a:lnTo>
                  <a:pt x="1445772" y="3174494"/>
                </a:lnTo>
                <a:lnTo>
                  <a:pt x="1493653" y="3178091"/>
                </a:lnTo>
                <a:lnTo>
                  <a:pt x="1541919" y="3180265"/>
                </a:lnTo>
                <a:lnTo>
                  <a:pt x="1590548" y="3180994"/>
                </a:lnTo>
                <a:lnTo>
                  <a:pt x="1639169" y="3180265"/>
                </a:lnTo>
                <a:lnTo>
                  <a:pt x="1687428" y="3178091"/>
                </a:lnTo>
                <a:lnTo>
                  <a:pt x="1735303" y="3174494"/>
                </a:lnTo>
                <a:lnTo>
                  <a:pt x="1782774" y="3169494"/>
                </a:lnTo>
                <a:lnTo>
                  <a:pt x="1829820" y="3163111"/>
                </a:lnTo>
                <a:lnTo>
                  <a:pt x="1876419" y="3155368"/>
                </a:lnTo>
                <a:lnTo>
                  <a:pt x="1922551" y="3146284"/>
                </a:lnTo>
                <a:lnTo>
                  <a:pt x="1968196" y="3135880"/>
                </a:lnTo>
                <a:lnTo>
                  <a:pt x="2013333" y="3124178"/>
                </a:lnTo>
                <a:lnTo>
                  <a:pt x="2057940" y="3111197"/>
                </a:lnTo>
                <a:lnTo>
                  <a:pt x="2101997" y="3096959"/>
                </a:lnTo>
                <a:lnTo>
                  <a:pt x="2145483" y="3081485"/>
                </a:lnTo>
                <a:lnTo>
                  <a:pt x="2188378" y="3064795"/>
                </a:lnTo>
                <a:lnTo>
                  <a:pt x="2230660" y="3046910"/>
                </a:lnTo>
                <a:lnTo>
                  <a:pt x="2272309" y="3027850"/>
                </a:lnTo>
                <a:lnTo>
                  <a:pt x="2313304" y="3007638"/>
                </a:lnTo>
                <a:lnTo>
                  <a:pt x="2353624" y="2986293"/>
                </a:lnTo>
                <a:lnTo>
                  <a:pt x="2393249" y="2963836"/>
                </a:lnTo>
                <a:lnTo>
                  <a:pt x="2432157" y="2940288"/>
                </a:lnTo>
                <a:lnTo>
                  <a:pt x="2470327" y="2915671"/>
                </a:lnTo>
                <a:lnTo>
                  <a:pt x="2507740" y="2890004"/>
                </a:lnTo>
                <a:lnTo>
                  <a:pt x="2544374" y="2863308"/>
                </a:lnTo>
                <a:lnTo>
                  <a:pt x="2580208" y="2835604"/>
                </a:lnTo>
                <a:lnTo>
                  <a:pt x="2615222" y="2806914"/>
                </a:lnTo>
                <a:lnTo>
                  <a:pt x="2649394" y="2777258"/>
                </a:lnTo>
                <a:lnTo>
                  <a:pt x="2682705" y="2746656"/>
                </a:lnTo>
                <a:lnTo>
                  <a:pt x="2715133" y="2715129"/>
                </a:lnTo>
                <a:lnTo>
                  <a:pt x="2746657" y="2682699"/>
                </a:lnTo>
                <a:lnTo>
                  <a:pt x="2777256" y="2649386"/>
                </a:lnTo>
                <a:lnTo>
                  <a:pt x="2806910" y="2615211"/>
                </a:lnTo>
                <a:lnTo>
                  <a:pt x="2835599" y="2580194"/>
                </a:lnTo>
                <a:lnTo>
                  <a:pt x="2863300" y="2544357"/>
                </a:lnTo>
                <a:lnTo>
                  <a:pt x="2889994" y="2507720"/>
                </a:lnTo>
                <a:lnTo>
                  <a:pt x="2915660" y="2470304"/>
                </a:lnTo>
                <a:lnTo>
                  <a:pt x="2940276" y="2432129"/>
                </a:lnTo>
                <a:lnTo>
                  <a:pt x="2963822" y="2393218"/>
                </a:lnTo>
                <a:lnTo>
                  <a:pt x="2986277" y="2353589"/>
                </a:lnTo>
                <a:lnTo>
                  <a:pt x="3007621" y="2313265"/>
                </a:lnTo>
                <a:lnTo>
                  <a:pt x="3027832" y="2272266"/>
                </a:lnTo>
                <a:lnTo>
                  <a:pt x="3046891" y="2230613"/>
                </a:lnTo>
                <a:lnTo>
                  <a:pt x="3064775" y="2188326"/>
                </a:lnTo>
                <a:lnTo>
                  <a:pt x="3081464" y="2145427"/>
                </a:lnTo>
                <a:lnTo>
                  <a:pt x="3096938" y="2101936"/>
                </a:lnTo>
                <a:lnTo>
                  <a:pt x="3111175" y="2057874"/>
                </a:lnTo>
                <a:lnTo>
                  <a:pt x="3124155" y="2013261"/>
                </a:lnTo>
                <a:lnTo>
                  <a:pt x="3135857" y="1968119"/>
                </a:lnTo>
                <a:lnTo>
                  <a:pt x="3146260" y="1922469"/>
                </a:lnTo>
                <a:lnTo>
                  <a:pt x="3155344" y="1876331"/>
                </a:lnTo>
                <a:lnTo>
                  <a:pt x="3163087" y="1829725"/>
                </a:lnTo>
                <a:lnTo>
                  <a:pt x="3169469" y="1782674"/>
                </a:lnTo>
                <a:lnTo>
                  <a:pt x="3174469" y="1735197"/>
                </a:lnTo>
                <a:lnTo>
                  <a:pt x="3178066" y="1687315"/>
                </a:lnTo>
                <a:lnTo>
                  <a:pt x="3180239" y="1639049"/>
                </a:lnTo>
                <a:lnTo>
                  <a:pt x="3180969" y="1590420"/>
                </a:lnTo>
                <a:lnTo>
                  <a:pt x="3180162" y="1539739"/>
                </a:lnTo>
                <a:lnTo>
                  <a:pt x="3177755" y="1489279"/>
                </a:lnTo>
                <a:lnTo>
                  <a:pt x="3173761" y="1439074"/>
                </a:lnTo>
                <a:lnTo>
                  <a:pt x="3168197" y="1389159"/>
                </a:lnTo>
                <a:lnTo>
                  <a:pt x="3161079" y="1339566"/>
                </a:lnTo>
                <a:lnTo>
                  <a:pt x="3152422" y="1290329"/>
                </a:lnTo>
                <a:lnTo>
                  <a:pt x="3142241" y="1241482"/>
                </a:lnTo>
                <a:lnTo>
                  <a:pt x="3130554" y="1193058"/>
                </a:lnTo>
                <a:lnTo>
                  <a:pt x="3117374" y="1145090"/>
                </a:lnTo>
                <a:lnTo>
                  <a:pt x="3102718" y="1097613"/>
                </a:lnTo>
                <a:lnTo>
                  <a:pt x="3086602" y="1050659"/>
                </a:lnTo>
                <a:lnTo>
                  <a:pt x="3069041" y="1004261"/>
                </a:lnTo>
                <a:lnTo>
                  <a:pt x="3050051" y="958455"/>
                </a:lnTo>
                <a:lnTo>
                  <a:pt x="3029648" y="913272"/>
                </a:lnTo>
                <a:lnTo>
                  <a:pt x="3007847" y="868747"/>
                </a:lnTo>
                <a:lnTo>
                  <a:pt x="2984664" y="824913"/>
                </a:lnTo>
                <a:lnTo>
                  <a:pt x="2960115" y="781804"/>
                </a:lnTo>
                <a:lnTo>
                  <a:pt x="2934215" y="739452"/>
                </a:lnTo>
                <a:lnTo>
                  <a:pt x="2906981" y="697892"/>
                </a:lnTo>
                <a:lnTo>
                  <a:pt x="2878427" y="657157"/>
                </a:lnTo>
                <a:lnTo>
                  <a:pt x="2848570" y="617281"/>
                </a:lnTo>
                <a:lnTo>
                  <a:pt x="2817425" y="578297"/>
                </a:lnTo>
                <a:lnTo>
                  <a:pt x="2785007" y="540238"/>
                </a:lnTo>
                <a:lnTo>
                  <a:pt x="2751334" y="503138"/>
                </a:lnTo>
                <a:lnTo>
                  <a:pt x="2716419" y="467030"/>
                </a:lnTo>
                <a:lnTo>
                  <a:pt x="2680280" y="431949"/>
                </a:lnTo>
                <a:lnTo>
                  <a:pt x="2642931" y="397927"/>
                </a:lnTo>
                <a:lnTo>
                  <a:pt x="2604389" y="364998"/>
                </a:lnTo>
                <a:lnTo>
                  <a:pt x="2350897" y="671321"/>
                </a:lnTo>
                <a:lnTo>
                  <a:pt x="2387260" y="702637"/>
                </a:lnTo>
                <a:lnTo>
                  <a:pt x="2422060" y="735086"/>
                </a:lnTo>
                <a:lnTo>
                  <a:pt x="2455293" y="768621"/>
                </a:lnTo>
                <a:lnTo>
                  <a:pt x="2486953" y="803189"/>
                </a:lnTo>
                <a:lnTo>
                  <a:pt x="2517037" y="838742"/>
                </a:lnTo>
                <a:lnTo>
                  <a:pt x="2545539" y="875229"/>
                </a:lnTo>
                <a:lnTo>
                  <a:pt x="2572454" y="912600"/>
                </a:lnTo>
                <a:lnTo>
                  <a:pt x="2597778" y="950805"/>
                </a:lnTo>
                <a:lnTo>
                  <a:pt x="2621506" y="989793"/>
                </a:lnTo>
                <a:lnTo>
                  <a:pt x="2643633" y="1029515"/>
                </a:lnTo>
                <a:lnTo>
                  <a:pt x="2664154" y="1069920"/>
                </a:lnTo>
                <a:lnTo>
                  <a:pt x="2683066" y="1110958"/>
                </a:lnTo>
                <a:lnTo>
                  <a:pt x="2700362" y="1152578"/>
                </a:lnTo>
                <a:lnTo>
                  <a:pt x="2716038" y="1194732"/>
                </a:lnTo>
                <a:lnTo>
                  <a:pt x="2730090" y="1237368"/>
                </a:lnTo>
                <a:lnTo>
                  <a:pt x="2742513" y="1280436"/>
                </a:lnTo>
                <a:lnTo>
                  <a:pt x="2753302" y="1323886"/>
                </a:lnTo>
                <a:lnTo>
                  <a:pt x="2762451" y="1367669"/>
                </a:lnTo>
                <a:lnTo>
                  <a:pt x="2769957" y="1411733"/>
                </a:lnTo>
                <a:lnTo>
                  <a:pt x="2775815" y="1456029"/>
                </a:lnTo>
                <a:lnTo>
                  <a:pt x="2780020" y="1500506"/>
                </a:lnTo>
                <a:lnTo>
                  <a:pt x="2782567" y="1545115"/>
                </a:lnTo>
                <a:lnTo>
                  <a:pt x="2783451" y="1589804"/>
                </a:lnTo>
                <a:lnTo>
                  <a:pt x="2782668" y="1634525"/>
                </a:lnTo>
                <a:lnTo>
                  <a:pt x="2780213" y="1679227"/>
                </a:lnTo>
                <a:lnTo>
                  <a:pt x="2776081" y="1723859"/>
                </a:lnTo>
                <a:lnTo>
                  <a:pt x="2770267" y="1768371"/>
                </a:lnTo>
                <a:lnTo>
                  <a:pt x="2762768" y="1812714"/>
                </a:lnTo>
                <a:lnTo>
                  <a:pt x="2753576" y="1856837"/>
                </a:lnTo>
                <a:lnTo>
                  <a:pt x="2742690" y="1900690"/>
                </a:lnTo>
                <a:lnTo>
                  <a:pt x="2730102" y="1944222"/>
                </a:lnTo>
                <a:lnTo>
                  <a:pt x="2715809" y="1987385"/>
                </a:lnTo>
                <a:lnTo>
                  <a:pt x="2699806" y="2030126"/>
                </a:lnTo>
                <a:lnTo>
                  <a:pt x="2682088" y="2072397"/>
                </a:lnTo>
                <a:lnTo>
                  <a:pt x="2662651" y="2114147"/>
                </a:lnTo>
                <a:lnTo>
                  <a:pt x="2641489" y="2155326"/>
                </a:lnTo>
                <a:lnTo>
                  <a:pt x="2618597" y="2195883"/>
                </a:lnTo>
                <a:lnTo>
                  <a:pt x="2593972" y="2235769"/>
                </a:lnTo>
                <a:lnTo>
                  <a:pt x="2567609" y="2274933"/>
                </a:lnTo>
                <a:lnTo>
                  <a:pt x="2539502" y="2313326"/>
                </a:lnTo>
                <a:lnTo>
                  <a:pt x="2509647" y="2350897"/>
                </a:lnTo>
                <a:lnTo>
                  <a:pt x="2478331" y="2387257"/>
                </a:lnTo>
                <a:lnTo>
                  <a:pt x="2445882" y="2422054"/>
                </a:lnTo>
                <a:lnTo>
                  <a:pt x="2412347" y="2455284"/>
                </a:lnTo>
                <a:lnTo>
                  <a:pt x="2377779" y="2486942"/>
                </a:lnTo>
                <a:lnTo>
                  <a:pt x="2342226" y="2517023"/>
                </a:lnTo>
                <a:lnTo>
                  <a:pt x="2305739" y="2545522"/>
                </a:lnTo>
                <a:lnTo>
                  <a:pt x="2268368" y="2572435"/>
                </a:lnTo>
                <a:lnTo>
                  <a:pt x="2230163" y="2597756"/>
                </a:lnTo>
                <a:lnTo>
                  <a:pt x="2191175" y="2621482"/>
                </a:lnTo>
                <a:lnTo>
                  <a:pt x="2151453" y="2643607"/>
                </a:lnTo>
                <a:lnTo>
                  <a:pt x="2111048" y="2664126"/>
                </a:lnTo>
                <a:lnTo>
                  <a:pt x="2070010" y="2683035"/>
                </a:lnTo>
                <a:lnTo>
                  <a:pt x="2028390" y="2700329"/>
                </a:lnTo>
                <a:lnTo>
                  <a:pt x="1986236" y="2716004"/>
                </a:lnTo>
                <a:lnTo>
                  <a:pt x="1943600" y="2730054"/>
                </a:lnTo>
                <a:lnTo>
                  <a:pt x="1900532" y="2742475"/>
                </a:lnTo>
                <a:lnTo>
                  <a:pt x="1857082" y="2753262"/>
                </a:lnTo>
                <a:lnTo>
                  <a:pt x="1813299" y="2762411"/>
                </a:lnTo>
                <a:lnTo>
                  <a:pt x="1769235" y="2769916"/>
                </a:lnTo>
                <a:lnTo>
                  <a:pt x="1724939" y="2775773"/>
                </a:lnTo>
                <a:lnTo>
                  <a:pt x="1680462" y="2779977"/>
                </a:lnTo>
                <a:lnTo>
                  <a:pt x="1635853" y="2782523"/>
                </a:lnTo>
                <a:lnTo>
                  <a:pt x="1591164" y="2783407"/>
                </a:lnTo>
                <a:lnTo>
                  <a:pt x="1546443" y="2782624"/>
                </a:lnTo>
                <a:lnTo>
                  <a:pt x="1501741" y="2780169"/>
                </a:lnTo>
                <a:lnTo>
                  <a:pt x="1457109" y="2776038"/>
                </a:lnTo>
                <a:lnTo>
                  <a:pt x="1412597" y="2770225"/>
                </a:lnTo>
                <a:lnTo>
                  <a:pt x="1368254" y="2762726"/>
                </a:lnTo>
                <a:lnTo>
                  <a:pt x="1324131" y="2753536"/>
                </a:lnTo>
                <a:lnTo>
                  <a:pt x="1280278" y="2742651"/>
                </a:lnTo>
                <a:lnTo>
                  <a:pt x="1236746" y="2730065"/>
                </a:lnTo>
                <a:lnTo>
                  <a:pt x="1193583" y="2715774"/>
                </a:lnTo>
                <a:lnTo>
                  <a:pt x="1150842" y="2699774"/>
                </a:lnTo>
                <a:lnTo>
                  <a:pt x="1108571" y="2682059"/>
                </a:lnTo>
                <a:lnTo>
                  <a:pt x="1066821" y="2662624"/>
                </a:lnTo>
                <a:lnTo>
                  <a:pt x="1025642" y="2641466"/>
                </a:lnTo>
                <a:lnTo>
                  <a:pt x="985085" y="2618578"/>
                </a:lnTo>
                <a:lnTo>
                  <a:pt x="945199" y="2593958"/>
                </a:lnTo>
                <a:lnTo>
                  <a:pt x="906035" y="2567598"/>
                </a:lnTo>
                <a:lnTo>
                  <a:pt x="867642" y="2539496"/>
                </a:lnTo>
                <a:lnTo>
                  <a:pt x="830072" y="2509647"/>
                </a:lnTo>
                <a:lnTo>
                  <a:pt x="793709" y="2478331"/>
                </a:lnTo>
                <a:lnTo>
                  <a:pt x="758909" y="2445882"/>
                </a:lnTo>
                <a:lnTo>
                  <a:pt x="725677" y="2412347"/>
                </a:lnTo>
                <a:lnTo>
                  <a:pt x="694018" y="2377779"/>
                </a:lnTo>
                <a:lnTo>
                  <a:pt x="663936" y="2342226"/>
                </a:lnTo>
                <a:lnTo>
                  <a:pt x="635436" y="2305739"/>
                </a:lnTo>
                <a:lnTo>
                  <a:pt x="608523" y="2268368"/>
                </a:lnTo>
                <a:lnTo>
                  <a:pt x="583202" y="2230163"/>
                </a:lnTo>
                <a:lnTo>
                  <a:pt x="559477" y="2191175"/>
                </a:lnTo>
                <a:lnTo>
                  <a:pt x="537352" y="2151453"/>
                </a:lnTo>
                <a:lnTo>
                  <a:pt x="516834" y="2111048"/>
                </a:lnTo>
                <a:lnTo>
                  <a:pt x="497925" y="2070010"/>
                </a:lnTo>
                <a:lnTo>
                  <a:pt x="480632" y="2028390"/>
                </a:lnTo>
                <a:lnTo>
                  <a:pt x="464959" y="1986236"/>
                </a:lnTo>
                <a:lnTo>
                  <a:pt x="450910" y="1943600"/>
                </a:lnTo>
                <a:lnTo>
                  <a:pt x="438490" y="1900532"/>
                </a:lnTo>
                <a:lnTo>
                  <a:pt x="427705" y="1857082"/>
                </a:lnTo>
                <a:lnTo>
                  <a:pt x="418558" y="1813299"/>
                </a:lnTo>
                <a:lnTo>
                  <a:pt x="411055" y="1769235"/>
                </a:lnTo>
                <a:lnTo>
                  <a:pt x="405199" y="1724939"/>
                </a:lnTo>
                <a:lnTo>
                  <a:pt x="400997" y="1680462"/>
                </a:lnTo>
                <a:lnTo>
                  <a:pt x="398452" y="1635853"/>
                </a:lnTo>
                <a:lnTo>
                  <a:pt x="397569" y="1591164"/>
                </a:lnTo>
                <a:lnTo>
                  <a:pt x="398354" y="1546443"/>
                </a:lnTo>
                <a:lnTo>
                  <a:pt x="400810" y="1501741"/>
                </a:lnTo>
                <a:lnTo>
                  <a:pt x="404943" y="1457109"/>
                </a:lnTo>
                <a:lnTo>
                  <a:pt x="410757" y="1412597"/>
                </a:lnTo>
                <a:lnTo>
                  <a:pt x="418257" y="1368254"/>
                </a:lnTo>
                <a:lnTo>
                  <a:pt x="427447" y="1324131"/>
                </a:lnTo>
                <a:lnTo>
                  <a:pt x="438333" y="1280278"/>
                </a:lnTo>
                <a:lnTo>
                  <a:pt x="450919" y="1236746"/>
                </a:lnTo>
                <a:lnTo>
                  <a:pt x="465210" y="1193583"/>
                </a:lnTo>
                <a:lnTo>
                  <a:pt x="481210" y="1150842"/>
                </a:lnTo>
                <a:lnTo>
                  <a:pt x="498925" y="1108571"/>
                </a:lnTo>
                <a:lnTo>
                  <a:pt x="518358" y="1066821"/>
                </a:lnTo>
                <a:lnTo>
                  <a:pt x="539515" y="1025642"/>
                </a:lnTo>
                <a:lnTo>
                  <a:pt x="562401" y="985085"/>
                </a:lnTo>
                <a:lnTo>
                  <a:pt x="587019" y="945199"/>
                </a:lnTo>
                <a:lnTo>
                  <a:pt x="613376" y="906035"/>
                </a:lnTo>
                <a:lnTo>
                  <a:pt x="641475" y="867642"/>
                </a:lnTo>
                <a:lnTo>
                  <a:pt x="671322" y="830071"/>
                </a:lnTo>
                <a:lnTo>
                  <a:pt x="704447" y="791727"/>
                </a:lnTo>
                <a:lnTo>
                  <a:pt x="739012" y="754982"/>
                </a:lnTo>
                <a:lnTo>
                  <a:pt x="774959" y="719863"/>
                </a:lnTo>
                <a:lnTo>
                  <a:pt x="812227" y="686398"/>
                </a:lnTo>
                <a:lnTo>
                  <a:pt x="850758" y="654615"/>
                </a:lnTo>
                <a:lnTo>
                  <a:pt x="890492" y="624543"/>
                </a:lnTo>
                <a:lnTo>
                  <a:pt x="931370" y="596208"/>
                </a:lnTo>
                <a:lnTo>
                  <a:pt x="973333" y="569639"/>
                </a:lnTo>
                <a:lnTo>
                  <a:pt x="1016321" y="544865"/>
                </a:lnTo>
                <a:lnTo>
                  <a:pt x="1060275" y="521912"/>
                </a:lnTo>
                <a:lnTo>
                  <a:pt x="1105135" y="500808"/>
                </a:lnTo>
                <a:lnTo>
                  <a:pt x="1150842" y="481582"/>
                </a:lnTo>
                <a:lnTo>
                  <a:pt x="1197338" y="464261"/>
                </a:lnTo>
                <a:lnTo>
                  <a:pt x="1244562" y="448874"/>
                </a:lnTo>
                <a:lnTo>
                  <a:pt x="1292455" y="435448"/>
                </a:lnTo>
                <a:lnTo>
                  <a:pt x="1340958" y="424010"/>
                </a:lnTo>
                <a:lnTo>
                  <a:pt x="1390012" y="414590"/>
                </a:lnTo>
                <a:lnTo>
                  <a:pt x="1439557" y="407215"/>
                </a:lnTo>
                <a:lnTo>
                  <a:pt x="1489535" y="401912"/>
                </a:lnTo>
                <a:lnTo>
                  <a:pt x="1539884" y="398710"/>
                </a:lnTo>
                <a:lnTo>
                  <a:pt x="1590548" y="397637"/>
                </a:lnTo>
                <a:lnTo>
                  <a:pt x="1590548" y="0"/>
                </a:lnTo>
                <a:close/>
              </a:path>
            </a:pathLst>
          </a:custGeom>
          <a:ln w="1828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4D08129D-0C36-4422-AFF2-E8474C732EEA}"/>
              </a:ext>
            </a:extLst>
          </p:cNvPr>
          <p:cNvSpPr txBox="1"/>
          <p:nvPr/>
        </p:nvSpPr>
        <p:spPr>
          <a:xfrm>
            <a:off x="7185152" y="1806701"/>
            <a:ext cx="362648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78D3"/>
                </a:solidFill>
                <a:latin typeface="Segoe UI"/>
                <a:cs typeface="Segoe UI"/>
              </a:rPr>
              <a:t>89% </a:t>
            </a:r>
            <a:r>
              <a:rPr sz="2000" spc="-20" dirty="0">
                <a:solidFill>
                  <a:srgbClr val="1A1A1A"/>
                </a:solidFill>
                <a:latin typeface="Segoe UI"/>
                <a:cs typeface="Segoe UI"/>
              </a:rPr>
              <a:t>of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customers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get</a:t>
            </a:r>
            <a:r>
              <a:rPr sz="2000" spc="-3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frustrated  when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repeating 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their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issues to  multiple</a:t>
            </a:r>
            <a:r>
              <a:rPr sz="200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1A1A1A"/>
                </a:solidFill>
                <a:latin typeface="Segoe UI"/>
                <a:cs typeface="Segoe UI"/>
              </a:rPr>
              <a:t>representatives</a:t>
            </a:r>
            <a:r>
              <a:rPr sz="1950" spc="-7" baseline="25641" dirty="0">
                <a:solidFill>
                  <a:srgbClr val="1A1A1A"/>
                </a:solidFill>
                <a:latin typeface="Segoe UI"/>
                <a:cs typeface="Segoe UI"/>
              </a:rPr>
              <a:t>2</a:t>
            </a:r>
            <a:endParaRPr sz="1950" baseline="25641" dirty="0">
              <a:latin typeface="Segoe UI"/>
              <a:cs typeface="Segoe UI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B24E3A99-DAAB-43E7-8D47-B62E1E1D4413}"/>
              </a:ext>
            </a:extLst>
          </p:cNvPr>
          <p:cNvSpPr txBox="1"/>
          <p:nvPr/>
        </p:nvSpPr>
        <p:spPr>
          <a:xfrm>
            <a:off x="8654033" y="4356938"/>
            <a:ext cx="6858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3"/>
                </a:solidFill>
                <a:latin typeface="Segoe UI Semilight"/>
                <a:cs typeface="Segoe UI Semilight"/>
              </a:rPr>
              <a:t>89%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933BA033-9EDB-426C-9EFA-A101B67A039D}"/>
              </a:ext>
            </a:extLst>
          </p:cNvPr>
          <p:cNvSpPr txBox="1"/>
          <p:nvPr/>
        </p:nvSpPr>
        <p:spPr>
          <a:xfrm>
            <a:off x="11518518" y="6549338"/>
            <a:ext cx="591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7" baseline="27777" dirty="0">
                <a:solidFill>
                  <a:srgbClr val="1A1A1A"/>
                </a:solidFill>
                <a:latin typeface="Segoe UI"/>
                <a:cs typeface="Segoe UI"/>
              </a:rPr>
              <a:t>1</a:t>
            </a:r>
            <a:r>
              <a:rPr sz="600" spc="-5" dirty="0">
                <a:solidFill>
                  <a:srgbClr val="1A1A1A"/>
                </a:solidFill>
                <a:latin typeface="Segoe UI"/>
                <a:cs typeface="Segoe UI"/>
              </a:rPr>
              <a:t>Huffington</a:t>
            </a:r>
            <a:r>
              <a:rPr sz="600" spc="-6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600" spc="-5" dirty="0">
                <a:solidFill>
                  <a:srgbClr val="1A1A1A"/>
                </a:solidFill>
                <a:latin typeface="Segoe UI"/>
                <a:cs typeface="Segoe UI"/>
              </a:rPr>
              <a:t>Post</a:t>
            </a:r>
            <a:endParaRPr sz="600">
              <a:latin typeface="Segoe UI"/>
              <a:cs typeface="Segoe UI"/>
            </a:endParaRPr>
          </a:p>
          <a:p>
            <a:pPr marL="205740">
              <a:lnSpc>
                <a:spcPct val="100000"/>
              </a:lnSpc>
            </a:pPr>
            <a:r>
              <a:rPr sz="750" spc="-7" baseline="27777" dirty="0">
                <a:solidFill>
                  <a:srgbClr val="1A1A1A"/>
                </a:solidFill>
                <a:latin typeface="Segoe UI"/>
                <a:cs typeface="Segoe UI"/>
              </a:rPr>
              <a:t>2</a:t>
            </a:r>
            <a:r>
              <a:rPr sz="600" spc="-5" dirty="0">
                <a:solidFill>
                  <a:srgbClr val="1A1A1A"/>
                </a:solidFill>
                <a:latin typeface="Segoe UI"/>
                <a:cs typeface="Segoe UI"/>
              </a:rPr>
              <a:t>Accenture</a:t>
            </a:r>
            <a:endParaRPr sz="6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84863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3341</TotalTime>
  <Words>1210</Words>
  <Application>Microsoft Office PowerPoint</Application>
  <PresentationFormat>Widescreen</PresentationFormat>
  <Paragraphs>275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Times New Roman</vt:lpstr>
      <vt:lpstr>Office Theme</vt:lpstr>
      <vt:lpstr>PowerPoint Presentation</vt:lpstr>
      <vt:lpstr>What is artificial intelligence?</vt:lpstr>
      <vt:lpstr>PowerPoint Presentation</vt:lpstr>
      <vt:lpstr>PowerPoint Presentation</vt:lpstr>
      <vt:lpstr>Azure AI</vt:lpstr>
      <vt:lpstr>Introducing new Dynamics 365 AI offerings</vt:lpstr>
      <vt:lpstr>PowerPoint Presentation</vt:lpstr>
      <vt:lpstr>Businesses face many market challenges…</vt:lpstr>
      <vt:lpstr>PowerPoint Presentation</vt:lpstr>
      <vt:lpstr>PowerPoint Presentation</vt:lpstr>
      <vt:lpstr>Build loyalty by proactively addressing issues before they impact customers  with predictive insights</vt:lpstr>
      <vt:lpstr>PowerPoint Presentation</vt:lpstr>
      <vt:lpstr>Insights</vt:lpstr>
      <vt:lpstr>Dynamics powers end-to-end customer experiences</vt:lpstr>
      <vt:lpstr>Dynamics 365 Customer Service Insights – empower your Customer Service Managers</vt:lpstr>
      <vt:lpstr>Topic discovery in Customer Service Insights</vt:lpstr>
      <vt:lpstr>Intelligent AI model with automatic optimization</vt:lpstr>
      <vt:lpstr>Top AI capabilities </vt:lpstr>
      <vt:lpstr>Insight to Action</vt:lpstr>
      <vt:lpstr>PowerPoint Presentation</vt:lpstr>
      <vt:lpstr>Customer Service Insights dashboards</vt:lpstr>
      <vt:lpstr>Dynamics 365 Virtual Agent for Customer Service</vt:lpstr>
      <vt:lpstr>Transform Customer Service using the power of AI</vt:lpstr>
      <vt:lpstr>Insight to Action</vt:lpstr>
      <vt:lpstr>Dynamics 365 AI for Customer Service  Demo</vt:lpstr>
      <vt:lpstr>PowerPoint Presentation</vt:lpstr>
      <vt:lpstr>PowerPoint Presentation</vt:lpstr>
      <vt:lpstr>Sales organizations face many challenges…</vt:lpstr>
      <vt:lpstr>Introducing Dynamics  365 AI for Sales</vt:lpstr>
      <vt:lpstr>AI for Sales capabilities for sellers</vt:lpstr>
      <vt:lpstr>AI for Sales capabilities for sellers</vt:lpstr>
      <vt:lpstr>Embedded AI for sellers</vt:lpstr>
      <vt:lpstr>PowerPoint Presentation</vt:lpstr>
      <vt:lpstr>Businesses face many market challenges…</vt:lpstr>
      <vt:lpstr>Get complete insights with AI for Market Insights</vt:lpstr>
      <vt:lpstr>Introducing  Dynamics 365 AI for  Market Insights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Dynamics 365</dc:title>
  <dc:creator>Umar Bari</dc:creator>
  <cp:lastModifiedBy>Amr Adel</cp:lastModifiedBy>
  <cp:revision>13</cp:revision>
  <dcterms:created xsi:type="dcterms:W3CDTF">2019-10-17T09:30:02Z</dcterms:created>
  <dcterms:modified xsi:type="dcterms:W3CDTF">2019-10-19T17:14:06Z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2019-04-30T00:00:00Z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2019-10-17T00:00:00Z</vt:filetime>
  </property>
</Properties>
</file>